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7" r:id="rId3"/>
    <p:sldId id="259" r:id="rId4"/>
    <p:sldId id="266" r:id="rId5"/>
    <p:sldId id="298" r:id="rId6"/>
    <p:sldId id="265" r:id="rId7"/>
    <p:sldId id="269" r:id="rId8"/>
    <p:sldId id="274" r:id="rId9"/>
    <p:sldId id="273" r:id="rId10"/>
    <p:sldId id="260" r:id="rId11"/>
    <p:sldId id="268" r:id="rId12"/>
    <p:sldId id="271" r:id="rId13"/>
    <p:sldId id="264" r:id="rId14"/>
    <p:sldId id="292" r:id="rId15"/>
    <p:sldId id="272" r:id="rId16"/>
    <p:sldId id="270" r:id="rId17"/>
    <p:sldId id="275" r:id="rId18"/>
    <p:sldId id="276" r:id="rId19"/>
    <p:sldId id="277" r:id="rId20"/>
    <p:sldId id="278" r:id="rId21"/>
    <p:sldId id="263" r:id="rId22"/>
    <p:sldId id="300" r:id="rId23"/>
    <p:sldId id="262" r:id="rId24"/>
    <p:sldId id="279" r:id="rId25"/>
    <p:sldId id="290" r:id="rId26"/>
    <p:sldId id="280" r:id="rId27"/>
    <p:sldId id="289" r:id="rId28"/>
    <p:sldId id="293" r:id="rId29"/>
    <p:sldId id="294" r:id="rId30"/>
    <p:sldId id="281" r:id="rId31"/>
    <p:sldId id="282" r:id="rId32"/>
    <p:sldId id="295" r:id="rId33"/>
    <p:sldId id="296" r:id="rId34"/>
    <p:sldId id="297" r:id="rId35"/>
    <p:sldId id="284" r:id="rId36"/>
    <p:sldId id="285" r:id="rId37"/>
    <p:sldId id="286" r:id="rId38"/>
    <p:sldId id="288" r:id="rId39"/>
    <p:sldId id="283" r:id="rId40"/>
    <p:sldId id="299" r:id="rId41"/>
  </p:sldIdLst>
  <p:sldSz cx="9144000" cy="6858000" type="screen4x3"/>
  <p:notesSz cx="6858000" cy="9144000"/>
  <p:embeddedFontLst>
    <p:embeddedFont>
      <p:font typeface="Archistico" panose="02040802050405020203" pitchFamily="18" charset="0"/>
      <p:regular r:id="rId42"/>
      <p:bold r:id="rId43"/>
    </p:embeddedFont>
    <p:embeddedFont>
      <p:font typeface="Bandstand" panose="00000400000000000000" pitchFamily="2" charset="0"/>
      <p:regular r:id="rId44"/>
    </p:embeddedFont>
    <p:embeddedFont>
      <p:font typeface="Calibri" panose="020F0502020204030204" pitchFamily="34" charset="0"/>
      <p:regular r:id="rId45"/>
      <p:bold r:id="rId46"/>
      <p:italic r:id="rId47"/>
      <p:boldItalic r:id="rId48"/>
    </p:embeddedFont>
    <p:embeddedFont>
      <p:font typeface="Cargo" pitchFamily="2" charset="0"/>
      <p:regular r:id="rId49"/>
    </p:embeddedFont>
    <p:embeddedFont>
      <p:font typeface="Edwardian Script ITC" panose="030303020407070D0804" pitchFamily="66" charset="0"/>
      <p:regular r:id="rId50"/>
    </p:embeddedFont>
    <p:embeddedFont>
      <p:font typeface="Eras Demi ITC" panose="020B0805030504020804" pitchFamily="34" charset="0"/>
      <p:regular r:id="rId51"/>
    </p:embeddedFont>
    <p:embeddedFont>
      <p:font typeface="Manuscript" pitchFamily="2" charset="0"/>
      <p:regular r:id="rId52"/>
    </p:embeddedFont>
    <p:embeddedFont>
      <p:font typeface="Return To Sender" panose="02000000000000000000" pitchFamily="2" charset="0"/>
      <p:regular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3A4CF-EA83-47AD-8038-C29DE4BA5562}" v="2753" dt="2019-01-27T14:12:50.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267" autoAdjust="0"/>
    <p:restoredTop sz="86406" autoAdjust="0"/>
  </p:normalViewPr>
  <p:slideViewPr>
    <p:cSldViewPr snapToGrid="0" showGuides="1">
      <p:cViewPr>
        <p:scale>
          <a:sx n="85" d="100"/>
          <a:sy n="85" d="100"/>
        </p:scale>
        <p:origin x="609" y="78"/>
      </p:cViewPr>
      <p:guideLst>
        <p:guide orient="horz" pos="2160"/>
        <p:guide pos="2880"/>
      </p:guideLst>
    </p:cSldViewPr>
  </p:slideViewPr>
  <p:outlineViewPr>
    <p:cViewPr>
      <p:scale>
        <a:sx n="33" d="100"/>
        <a:sy n="33" d="100"/>
      </p:scale>
      <p:origin x="0" y="-1494"/>
    </p:cViewPr>
  </p:outlineViewPr>
  <p:notesTextViewPr>
    <p:cViewPr>
      <p:scale>
        <a:sx n="1" d="1"/>
        <a:sy n="1" d="1"/>
      </p:scale>
      <p:origin x="0" y="0"/>
    </p:cViewPr>
  </p:notesTextViewPr>
  <p:sorterViewPr>
    <p:cViewPr>
      <p:scale>
        <a:sx n="100" d="100"/>
        <a:sy n="100" d="100"/>
      </p:scale>
      <p:origin x="0" y="-396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3F93A4CF-EA83-47AD-8038-C29DE4BA5562}"/>
    <pc:docChg chg="undo redo custSel addSld delSld modSld sldOrd">
      <pc:chgData name="Ken Merrihew" userId="bcb7a1e886d99f07" providerId="LiveId" clId="{3F93A4CF-EA83-47AD-8038-C29DE4BA5562}" dt="2019-01-27T14:12:50.667" v="7926" actId="1035"/>
      <pc:docMkLst>
        <pc:docMk/>
      </pc:docMkLst>
      <pc:sldChg chg="addSp modSp modAnim">
        <pc:chgData name="Ken Merrihew" userId="bcb7a1e886d99f07" providerId="LiveId" clId="{3F93A4CF-EA83-47AD-8038-C29DE4BA5562}" dt="2019-01-26T01:29:05.611" v="6310" actId="1038"/>
        <pc:sldMkLst>
          <pc:docMk/>
          <pc:sldMk cId="3841536110" sldId="259"/>
        </pc:sldMkLst>
        <pc:spChg chg="mod">
          <ac:chgData name="Ken Merrihew" userId="bcb7a1e886d99f07" providerId="LiveId" clId="{3F93A4CF-EA83-47AD-8038-C29DE4BA5562}" dt="2019-01-26T01:27:57.522" v="6182" actId="20577"/>
          <ac:spMkLst>
            <pc:docMk/>
            <pc:sldMk cId="3841536110" sldId="259"/>
            <ac:spMk id="8" creationId="{56A9D477-C313-4804-A583-4CD1E817160B}"/>
          </ac:spMkLst>
        </pc:spChg>
        <pc:spChg chg="add mod">
          <ac:chgData name="Ken Merrihew" userId="bcb7a1e886d99f07" providerId="LiveId" clId="{3F93A4CF-EA83-47AD-8038-C29DE4BA5562}" dt="2019-01-26T01:29:00.481" v="6297" actId="14100"/>
          <ac:spMkLst>
            <pc:docMk/>
            <pc:sldMk cId="3841536110" sldId="259"/>
            <ac:spMk id="10" creationId="{27D606C1-12E2-4726-ACA6-C4BAC8C628BF}"/>
          </ac:spMkLst>
        </pc:spChg>
        <pc:spChg chg="mod">
          <ac:chgData name="Ken Merrihew" userId="bcb7a1e886d99f07" providerId="LiveId" clId="{3F93A4CF-EA83-47AD-8038-C29DE4BA5562}" dt="2019-01-26T01:28:49.231" v="6291" actId="20577"/>
          <ac:spMkLst>
            <pc:docMk/>
            <pc:sldMk cId="3841536110" sldId="259"/>
            <ac:spMk id="11" creationId="{06977FAC-AD9A-4D57-8C8B-479D1D7463E0}"/>
          </ac:spMkLst>
        </pc:spChg>
        <pc:spChg chg="add mod ord">
          <ac:chgData name="Ken Merrihew" userId="bcb7a1e886d99f07" providerId="LiveId" clId="{3F93A4CF-EA83-47AD-8038-C29DE4BA5562}" dt="2019-01-25T17:25:00.027" v="4662" actId="20577"/>
          <ac:spMkLst>
            <pc:docMk/>
            <pc:sldMk cId="3841536110" sldId="259"/>
            <ac:spMk id="12" creationId="{62A34BC7-AD5B-4BC6-8643-D1787184EB92}"/>
          </ac:spMkLst>
        </pc:spChg>
        <pc:spChg chg="mod">
          <ac:chgData name="Ken Merrihew" userId="bcb7a1e886d99f07" providerId="LiveId" clId="{3F93A4CF-EA83-47AD-8038-C29DE4BA5562}" dt="2019-01-25T17:09:33.802" v="4376"/>
          <ac:spMkLst>
            <pc:docMk/>
            <pc:sldMk cId="3841536110" sldId="259"/>
            <ac:spMk id="13" creationId="{A0A96F98-EDA8-4AB4-A04D-61D88019684A}"/>
          </ac:spMkLst>
        </pc:spChg>
        <pc:spChg chg="add mod">
          <ac:chgData name="Ken Merrihew" userId="bcb7a1e886d99f07" providerId="LiveId" clId="{3F93A4CF-EA83-47AD-8038-C29DE4BA5562}" dt="2019-01-26T01:28:27.809" v="6289" actId="1037"/>
          <ac:spMkLst>
            <pc:docMk/>
            <pc:sldMk cId="3841536110" sldId="259"/>
            <ac:spMk id="14" creationId="{76627CD4-FBB3-4AE8-8CF4-64D0E00F6DB6}"/>
          </ac:spMkLst>
        </pc:spChg>
        <pc:picChg chg="mod ord">
          <ac:chgData name="Ken Merrihew" userId="bcb7a1e886d99f07" providerId="LiveId" clId="{3F93A4CF-EA83-47AD-8038-C29DE4BA5562}" dt="2019-01-26T01:29:05.611" v="6310" actId="1038"/>
          <ac:picMkLst>
            <pc:docMk/>
            <pc:sldMk cId="3841536110" sldId="259"/>
            <ac:picMk id="1028" creationId="{1C62633B-E3F4-448E-905F-24057998BA6D}"/>
          </ac:picMkLst>
        </pc:picChg>
        <pc:picChg chg="ord">
          <ac:chgData name="Ken Merrihew" userId="bcb7a1e886d99f07" providerId="LiveId" clId="{3F93A4CF-EA83-47AD-8038-C29DE4BA5562}" dt="2019-01-25T17:13:40.928" v="4463" actId="167"/>
          <ac:picMkLst>
            <pc:docMk/>
            <pc:sldMk cId="3841536110" sldId="259"/>
            <ac:picMk id="1030" creationId="{C6036EAF-DE7C-4139-8966-E2D38B4F34B1}"/>
          </ac:picMkLst>
        </pc:picChg>
        <pc:picChg chg="mod">
          <ac:chgData name="Ken Merrihew" userId="bcb7a1e886d99f07" providerId="LiveId" clId="{3F93A4CF-EA83-47AD-8038-C29DE4BA5562}" dt="2019-01-25T00:49:35.609" v="319" actId="1037"/>
          <ac:picMkLst>
            <pc:docMk/>
            <pc:sldMk cId="3841536110" sldId="259"/>
            <ac:picMk id="1032" creationId="{C7E0106B-EB3A-44B0-BD9C-7B6A6BC11EE3}"/>
          </ac:picMkLst>
        </pc:picChg>
      </pc:sldChg>
      <pc:sldChg chg="addSp delSp modSp modAnim">
        <pc:chgData name="Ken Merrihew" userId="bcb7a1e886d99f07" providerId="LiveId" clId="{3F93A4CF-EA83-47AD-8038-C29DE4BA5562}" dt="2019-01-25T01:09:42.375" v="865" actId="14100"/>
        <pc:sldMkLst>
          <pc:docMk/>
          <pc:sldMk cId="4116361221" sldId="260"/>
        </pc:sldMkLst>
        <pc:spChg chg="add mod">
          <ac:chgData name="Ken Merrihew" userId="bcb7a1e886d99f07" providerId="LiveId" clId="{3F93A4CF-EA83-47AD-8038-C29DE4BA5562}" dt="2019-01-25T01:09:42.375" v="865" actId="14100"/>
          <ac:spMkLst>
            <pc:docMk/>
            <pc:sldMk cId="4116361221" sldId="260"/>
            <ac:spMk id="2" creationId="{7097C1FE-1DB3-44CA-A9BB-FEF2CB8FA749}"/>
          </ac:spMkLst>
        </pc:spChg>
        <pc:spChg chg="add mod">
          <ac:chgData name="Ken Merrihew" userId="bcb7a1e886d99f07" providerId="LiveId" clId="{3F93A4CF-EA83-47AD-8038-C29DE4BA5562}" dt="2019-01-25T01:04:24.335" v="650" actId="1076"/>
          <ac:spMkLst>
            <pc:docMk/>
            <pc:sldMk cId="4116361221" sldId="260"/>
            <ac:spMk id="5" creationId="{A9C7BCE3-C70F-4850-911D-14CE4FAE7F9A}"/>
          </ac:spMkLst>
        </pc:spChg>
        <pc:spChg chg="add mod">
          <ac:chgData name="Ken Merrihew" userId="bcb7a1e886d99f07" providerId="LiveId" clId="{3F93A4CF-EA83-47AD-8038-C29DE4BA5562}" dt="2019-01-25T00:54:36.867" v="447" actId="14100"/>
          <ac:spMkLst>
            <pc:docMk/>
            <pc:sldMk cId="4116361221" sldId="260"/>
            <ac:spMk id="10" creationId="{73D4247C-0F89-49FA-9013-FC8CB524A350}"/>
          </ac:spMkLst>
        </pc:spChg>
        <pc:picChg chg="add mod">
          <ac:chgData name="Ken Merrihew" userId="bcb7a1e886d99f07" providerId="LiveId" clId="{3F93A4CF-EA83-47AD-8038-C29DE4BA5562}" dt="2019-01-25T00:53:14.942" v="350" actId="1076"/>
          <ac:picMkLst>
            <pc:docMk/>
            <pc:sldMk cId="4116361221" sldId="260"/>
            <ac:picMk id="4098" creationId="{8B5FA5D4-3C99-4DFD-8615-0A8CD04301E5}"/>
          </ac:picMkLst>
        </pc:picChg>
        <pc:picChg chg="add del">
          <ac:chgData name="Ken Merrihew" userId="bcb7a1e886d99f07" providerId="LiveId" clId="{3F93A4CF-EA83-47AD-8038-C29DE4BA5562}" dt="2019-01-25T00:53:26.277" v="353"/>
          <ac:picMkLst>
            <pc:docMk/>
            <pc:sldMk cId="4116361221" sldId="260"/>
            <ac:picMk id="4100" creationId="{525E2C49-E636-40DC-B8E6-179D19E803CF}"/>
          </ac:picMkLst>
        </pc:picChg>
        <pc:picChg chg="add mod">
          <ac:chgData name="Ken Merrihew" userId="bcb7a1e886d99f07" providerId="LiveId" clId="{3F93A4CF-EA83-47AD-8038-C29DE4BA5562}" dt="2019-01-25T00:56:56.151" v="567" actId="1076"/>
          <ac:picMkLst>
            <pc:docMk/>
            <pc:sldMk cId="4116361221" sldId="260"/>
            <ac:picMk id="4102" creationId="{299AE44A-9C8E-4170-B2CC-BF1CDCF3FE8C}"/>
          </ac:picMkLst>
        </pc:picChg>
        <pc:picChg chg="add mod">
          <ac:chgData name="Ken Merrihew" userId="bcb7a1e886d99f07" providerId="LiveId" clId="{3F93A4CF-EA83-47AD-8038-C29DE4BA5562}" dt="2019-01-25T01:03:27.429" v="585" actId="1076"/>
          <ac:picMkLst>
            <pc:docMk/>
            <pc:sldMk cId="4116361221" sldId="260"/>
            <ac:picMk id="4104" creationId="{59F38B18-3DF7-4601-B8EF-BFF664FE6D0C}"/>
          </ac:picMkLst>
        </pc:picChg>
      </pc:sldChg>
      <pc:sldChg chg="modSp">
        <pc:chgData name="Ken Merrihew" userId="bcb7a1e886d99f07" providerId="LiveId" clId="{3F93A4CF-EA83-47AD-8038-C29DE4BA5562}" dt="2019-01-27T04:16:34.612" v="7335" actId="1076"/>
        <pc:sldMkLst>
          <pc:docMk/>
          <pc:sldMk cId="3208397608" sldId="262"/>
        </pc:sldMkLst>
        <pc:spChg chg="mod">
          <ac:chgData name="Ken Merrihew" userId="bcb7a1e886d99f07" providerId="LiveId" clId="{3F93A4CF-EA83-47AD-8038-C29DE4BA5562}" dt="2019-01-27T04:16:34.612" v="7335" actId="1076"/>
          <ac:spMkLst>
            <pc:docMk/>
            <pc:sldMk cId="3208397608" sldId="262"/>
            <ac:spMk id="8" creationId="{D30C9C11-07A1-4024-9DA3-C31D846959DD}"/>
          </ac:spMkLst>
        </pc:spChg>
      </pc:sldChg>
      <pc:sldChg chg="addSp delSp modSp">
        <pc:chgData name="Ken Merrihew" userId="bcb7a1e886d99f07" providerId="LiveId" clId="{3F93A4CF-EA83-47AD-8038-C29DE4BA5562}" dt="2019-01-27T04:12:31.356" v="7329" actId="478"/>
        <pc:sldMkLst>
          <pc:docMk/>
          <pc:sldMk cId="3193711264" sldId="263"/>
        </pc:sldMkLst>
        <pc:spChg chg="add del">
          <ac:chgData name="Ken Merrihew" userId="bcb7a1e886d99f07" providerId="LiveId" clId="{3F93A4CF-EA83-47AD-8038-C29DE4BA5562}" dt="2019-01-27T03:39:34.305" v="7236"/>
          <ac:spMkLst>
            <pc:docMk/>
            <pc:sldMk cId="3193711264" sldId="263"/>
            <ac:spMk id="10" creationId="{4577A153-0C48-4E7D-8955-6B21A1377EA2}"/>
          </ac:spMkLst>
        </pc:spChg>
        <pc:picChg chg="add del mod">
          <ac:chgData name="Ken Merrihew" userId="bcb7a1e886d99f07" providerId="LiveId" clId="{3F93A4CF-EA83-47AD-8038-C29DE4BA5562}" dt="2019-01-27T03:43:16.124" v="7271" actId="478"/>
          <ac:picMkLst>
            <pc:docMk/>
            <pc:sldMk cId="3193711264" sldId="263"/>
            <ac:picMk id="6" creationId="{18C0B44A-67C3-421C-8EF8-56E74C9949DE}"/>
          </ac:picMkLst>
        </pc:picChg>
        <pc:picChg chg="add del mod">
          <ac:chgData name="Ken Merrihew" userId="bcb7a1e886d99f07" providerId="LiveId" clId="{3F93A4CF-EA83-47AD-8038-C29DE4BA5562}" dt="2019-01-27T04:03:09.040" v="7273" actId="478"/>
          <ac:picMkLst>
            <pc:docMk/>
            <pc:sldMk cId="3193711264" sldId="263"/>
            <ac:picMk id="13" creationId="{E48E2AA7-DB4A-4FB8-8F12-515C545E9982}"/>
          </ac:picMkLst>
        </pc:picChg>
        <pc:picChg chg="add del mod modCrop">
          <ac:chgData name="Ken Merrihew" userId="bcb7a1e886d99f07" providerId="LiveId" clId="{3F93A4CF-EA83-47AD-8038-C29DE4BA5562}" dt="2019-01-27T04:12:31.356" v="7329" actId="478"/>
          <ac:picMkLst>
            <pc:docMk/>
            <pc:sldMk cId="3193711264" sldId="263"/>
            <ac:picMk id="15" creationId="{25AFD77A-B84E-41CB-AA34-C1D811F70032}"/>
          </ac:picMkLst>
        </pc:picChg>
        <pc:picChg chg="mod">
          <ac:chgData name="Ken Merrihew" userId="bcb7a1e886d99f07" providerId="LiveId" clId="{3F93A4CF-EA83-47AD-8038-C29DE4BA5562}" dt="2019-01-25T18:41:41.433" v="5112" actId="1036"/>
          <ac:picMkLst>
            <pc:docMk/>
            <pc:sldMk cId="3193711264" sldId="263"/>
            <ac:picMk id="17" creationId="{5CBDCED0-AC87-4744-B9ED-AB299FD8FDB2}"/>
          </ac:picMkLst>
        </pc:picChg>
      </pc:sldChg>
      <pc:sldChg chg="addSp delSp modSp ord addAnim delAnim modAnim">
        <pc:chgData name="Ken Merrihew" userId="bcb7a1e886d99f07" providerId="LiveId" clId="{3F93A4CF-EA83-47AD-8038-C29DE4BA5562}" dt="2019-01-27T02:51:02.439" v="7049"/>
        <pc:sldMkLst>
          <pc:docMk/>
          <pc:sldMk cId="4239844010" sldId="264"/>
        </pc:sldMkLst>
        <pc:spChg chg="del">
          <ac:chgData name="Ken Merrihew" userId="bcb7a1e886d99f07" providerId="LiveId" clId="{3F93A4CF-EA83-47AD-8038-C29DE4BA5562}" dt="2019-01-25T01:23:00.291" v="1155" actId="478"/>
          <ac:spMkLst>
            <pc:docMk/>
            <pc:sldMk cId="4239844010" sldId="264"/>
            <ac:spMk id="3" creationId="{D5E3AD43-B12C-48BB-B300-EDC87C15BA85}"/>
          </ac:spMkLst>
        </pc:spChg>
        <pc:spChg chg="del">
          <ac:chgData name="Ken Merrihew" userId="bcb7a1e886d99f07" providerId="LiveId" clId="{3F93A4CF-EA83-47AD-8038-C29DE4BA5562}" dt="2019-01-25T01:22:59.353" v="1154" actId="478"/>
          <ac:spMkLst>
            <pc:docMk/>
            <pc:sldMk cId="4239844010" sldId="264"/>
            <ac:spMk id="4" creationId="{51CAC9C8-E75A-40FB-82E6-3A7B6416DEA4}"/>
          </ac:spMkLst>
        </pc:spChg>
        <pc:spChg chg="del">
          <ac:chgData name="Ken Merrihew" userId="bcb7a1e886d99f07" providerId="LiveId" clId="{3F93A4CF-EA83-47AD-8038-C29DE4BA5562}" dt="2019-01-25T01:23:01.170" v="1156" actId="478"/>
          <ac:spMkLst>
            <pc:docMk/>
            <pc:sldMk cId="4239844010" sldId="264"/>
            <ac:spMk id="6" creationId="{96740ED7-B660-452F-9FF4-52C4C231E72E}"/>
          </ac:spMkLst>
        </pc:spChg>
        <pc:spChg chg="del">
          <ac:chgData name="Ken Merrihew" userId="bcb7a1e886d99f07" providerId="LiveId" clId="{3F93A4CF-EA83-47AD-8038-C29DE4BA5562}" dt="2019-01-25T01:22:51.330" v="1151" actId="478"/>
          <ac:spMkLst>
            <pc:docMk/>
            <pc:sldMk cId="4239844010" sldId="264"/>
            <ac:spMk id="7" creationId="{E31A468F-CF88-431B-8351-F3090E7E9540}"/>
          </ac:spMkLst>
        </pc:spChg>
        <pc:spChg chg="add del mod">
          <ac:chgData name="Ken Merrihew" userId="bcb7a1e886d99f07" providerId="LiveId" clId="{3F93A4CF-EA83-47AD-8038-C29DE4BA5562}" dt="2019-01-25T01:21:55.185" v="1124" actId="478"/>
          <ac:spMkLst>
            <pc:docMk/>
            <pc:sldMk cId="4239844010" sldId="264"/>
            <ac:spMk id="8" creationId="{6818B2CE-705F-4AF2-8A61-30004549F89E}"/>
          </ac:spMkLst>
        </pc:spChg>
        <pc:spChg chg="add del mod">
          <ac:chgData name="Ken Merrihew" userId="bcb7a1e886d99f07" providerId="LiveId" clId="{3F93A4CF-EA83-47AD-8038-C29DE4BA5562}" dt="2019-01-26T03:50:09.076" v="6441" actId="478"/>
          <ac:spMkLst>
            <pc:docMk/>
            <pc:sldMk cId="4239844010" sldId="264"/>
            <ac:spMk id="12" creationId="{DEE582D8-CCB2-464E-B549-71EFCD88193A}"/>
          </ac:spMkLst>
        </pc:spChg>
        <pc:spChg chg="add del mod">
          <ac:chgData name="Ken Merrihew" userId="bcb7a1e886d99f07" providerId="LiveId" clId="{3F93A4CF-EA83-47AD-8038-C29DE4BA5562}" dt="2019-01-25T01:22:52.999" v="1152" actId="478"/>
          <ac:spMkLst>
            <pc:docMk/>
            <pc:sldMk cId="4239844010" sldId="264"/>
            <ac:spMk id="15" creationId="{40EBDCA3-79DF-4DB8-A003-30DDEABFEB0A}"/>
          </ac:spMkLst>
        </pc:spChg>
        <pc:spChg chg="add del mod">
          <ac:chgData name="Ken Merrihew" userId="bcb7a1e886d99f07" providerId="LiveId" clId="{3F93A4CF-EA83-47AD-8038-C29DE4BA5562}" dt="2019-01-25T01:22:41.455" v="1148" actId="478"/>
          <ac:spMkLst>
            <pc:docMk/>
            <pc:sldMk cId="4239844010" sldId="264"/>
            <ac:spMk id="18" creationId="{396EB63E-89CF-4681-880F-739C1CD43281}"/>
          </ac:spMkLst>
        </pc:spChg>
        <pc:spChg chg="add del mod">
          <ac:chgData name="Ken Merrihew" userId="bcb7a1e886d99f07" providerId="LiveId" clId="{3F93A4CF-EA83-47AD-8038-C29DE4BA5562}" dt="2019-01-25T01:22:39.350" v="1147" actId="478"/>
          <ac:spMkLst>
            <pc:docMk/>
            <pc:sldMk cId="4239844010" sldId="264"/>
            <ac:spMk id="21" creationId="{266BC21E-5728-47B6-A283-9E52049B2065}"/>
          </ac:spMkLst>
        </pc:spChg>
        <pc:spChg chg="add mod ord topLvl">
          <ac:chgData name="Ken Merrihew" userId="bcb7a1e886d99f07" providerId="LiveId" clId="{3F93A4CF-EA83-47AD-8038-C29DE4BA5562}" dt="2019-01-25T01:39:08.807" v="1515" actId="164"/>
          <ac:spMkLst>
            <pc:docMk/>
            <pc:sldMk cId="4239844010" sldId="264"/>
            <ac:spMk id="22" creationId="{93A46439-6047-4277-A97F-777A105AC48A}"/>
          </ac:spMkLst>
        </pc:spChg>
        <pc:spChg chg="add mod topLvl">
          <ac:chgData name="Ken Merrihew" userId="bcb7a1e886d99f07" providerId="LiveId" clId="{3F93A4CF-EA83-47AD-8038-C29DE4BA5562}" dt="2019-01-25T01:39:08.807" v="1515" actId="164"/>
          <ac:spMkLst>
            <pc:docMk/>
            <pc:sldMk cId="4239844010" sldId="264"/>
            <ac:spMk id="23" creationId="{C89A075F-CA30-4460-9889-CD4DDD3EE5FB}"/>
          </ac:spMkLst>
        </pc:spChg>
        <pc:spChg chg="add mod topLvl">
          <ac:chgData name="Ken Merrihew" userId="bcb7a1e886d99f07" providerId="LiveId" clId="{3F93A4CF-EA83-47AD-8038-C29DE4BA5562}" dt="2019-01-25T01:39:08.807" v="1515" actId="164"/>
          <ac:spMkLst>
            <pc:docMk/>
            <pc:sldMk cId="4239844010" sldId="264"/>
            <ac:spMk id="24" creationId="{954E7840-4446-4F8C-B7DE-5F38751AB149}"/>
          </ac:spMkLst>
        </pc:spChg>
        <pc:spChg chg="add mod topLvl">
          <ac:chgData name="Ken Merrihew" userId="bcb7a1e886d99f07" providerId="LiveId" clId="{3F93A4CF-EA83-47AD-8038-C29DE4BA5562}" dt="2019-01-25T01:39:08.807" v="1515" actId="164"/>
          <ac:spMkLst>
            <pc:docMk/>
            <pc:sldMk cId="4239844010" sldId="264"/>
            <ac:spMk id="25" creationId="{C2AC3608-B1D2-48BE-B2C6-87E7017119E6}"/>
          </ac:spMkLst>
        </pc:spChg>
        <pc:spChg chg="add mod topLvl">
          <ac:chgData name="Ken Merrihew" userId="bcb7a1e886d99f07" providerId="LiveId" clId="{3F93A4CF-EA83-47AD-8038-C29DE4BA5562}" dt="2019-01-25T01:39:08.807" v="1515" actId="164"/>
          <ac:spMkLst>
            <pc:docMk/>
            <pc:sldMk cId="4239844010" sldId="264"/>
            <ac:spMk id="26" creationId="{72ADE994-EF8B-4D15-B207-A77ED88CEBAC}"/>
          </ac:spMkLst>
        </pc:spChg>
        <pc:spChg chg="add mod topLvl">
          <ac:chgData name="Ken Merrihew" userId="bcb7a1e886d99f07" providerId="LiveId" clId="{3F93A4CF-EA83-47AD-8038-C29DE4BA5562}" dt="2019-01-27T02:50:35.403" v="7046" actId="164"/>
          <ac:spMkLst>
            <pc:docMk/>
            <pc:sldMk cId="4239844010" sldId="264"/>
            <ac:spMk id="27" creationId="{654A0CFE-D2C4-440F-98D8-14559E0A5DF3}"/>
          </ac:spMkLst>
        </pc:spChg>
        <pc:spChg chg="add mod ord">
          <ac:chgData name="Ken Merrihew" userId="bcb7a1e886d99f07" providerId="LiveId" clId="{3F93A4CF-EA83-47AD-8038-C29DE4BA5562}" dt="2019-01-26T03:50:25.343" v="6443" actId="1076"/>
          <ac:spMkLst>
            <pc:docMk/>
            <pc:sldMk cId="4239844010" sldId="264"/>
            <ac:spMk id="28" creationId="{D07A0444-E8B3-46BE-8BE7-0B9EDDF1983F}"/>
          </ac:spMkLst>
        </pc:spChg>
        <pc:spChg chg="add del mod topLvl">
          <ac:chgData name="Ken Merrihew" userId="bcb7a1e886d99f07" providerId="LiveId" clId="{3F93A4CF-EA83-47AD-8038-C29DE4BA5562}" dt="2019-01-27T02:50:35.403" v="7046" actId="164"/>
          <ac:spMkLst>
            <pc:docMk/>
            <pc:sldMk cId="4239844010" sldId="264"/>
            <ac:spMk id="31" creationId="{3199265E-CFD4-4C6C-BA21-BDBD2D06CB72}"/>
          </ac:spMkLst>
        </pc:spChg>
        <pc:spChg chg="add mod">
          <ac:chgData name="Ken Merrihew" userId="bcb7a1e886d99f07" providerId="LiveId" clId="{3F93A4CF-EA83-47AD-8038-C29DE4BA5562}" dt="2019-01-25T01:45:53.535" v="2059" actId="14100"/>
          <ac:spMkLst>
            <pc:docMk/>
            <pc:sldMk cId="4239844010" sldId="264"/>
            <ac:spMk id="32" creationId="{58EA5B04-DD78-4CB7-B196-CAF73AA82360}"/>
          </ac:spMkLst>
        </pc:spChg>
        <pc:spChg chg="add del mod">
          <ac:chgData name="Ken Merrihew" userId="bcb7a1e886d99f07" providerId="LiveId" clId="{3F93A4CF-EA83-47AD-8038-C29DE4BA5562}" dt="2019-01-25T01:44:13.840" v="1864" actId="478"/>
          <ac:spMkLst>
            <pc:docMk/>
            <pc:sldMk cId="4239844010" sldId="264"/>
            <ac:spMk id="33" creationId="{49B0E97F-105D-4687-B865-4FFAE2240B54}"/>
          </ac:spMkLst>
        </pc:spChg>
        <pc:spChg chg="add mod">
          <ac:chgData name="Ken Merrihew" userId="bcb7a1e886d99f07" providerId="LiveId" clId="{3F93A4CF-EA83-47AD-8038-C29DE4BA5562}" dt="2019-01-25T01:45:46.293" v="2057" actId="1038"/>
          <ac:spMkLst>
            <pc:docMk/>
            <pc:sldMk cId="4239844010" sldId="264"/>
            <ac:spMk id="34" creationId="{7D3CB053-581D-4B91-B557-D8E95B3B1846}"/>
          </ac:spMkLst>
        </pc:spChg>
        <pc:spChg chg="add mod">
          <ac:chgData name="Ken Merrihew" userId="bcb7a1e886d99f07" providerId="LiveId" clId="{3F93A4CF-EA83-47AD-8038-C29DE4BA5562}" dt="2019-01-25T01:46:24.141" v="2145" actId="113"/>
          <ac:spMkLst>
            <pc:docMk/>
            <pc:sldMk cId="4239844010" sldId="264"/>
            <ac:spMk id="35" creationId="{E8991B7A-4A65-41FB-962C-C5980694322D}"/>
          </ac:spMkLst>
        </pc:spChg>
        <pc:spChg chg="add mod">
          <ac:chgData name="Ken Merrihew" userId="bcb7a1e886d99f07" providerId="LiveId" clId="{3F93A4CF-EA83-47AD-8038-C29DE4BA5562}" dt="2019-01-26T03:50:36.040" v="6447" actId="1037"/>
          <ac:spMkLst>
            <pc:docMk/>
            <pc:sldMk cId="4239844010" sldId="264"/>
            <ac:spMk id="36" creationId="{56766B0F-75A8-4F64-897C-0F337735C02E}"/>
          </ac:spMkLst>
        </pc:spChg>
        <pc:spChg chg="add mod">
          <ac:chgData name="Ken Merrihew" userId="bcb7a1e886d99f07" providerId="LiveId" clId="{3F93A4CF-EA83-47AD-8038-C29DE4BA5562}" dt="2019-01-25T01:48:20.046" v="2291" actId="1076"/>
          <ac:spMkLst>
            <pc:docMk/>
            <pc:sldMk cId="4239844010" sldId="264"/>
            <ac:spMk id="37" creationId="{2CC0369B-1FAD-4BAA-BCEB-A29A1E8BC67E}"/>
          </ac:spMkLst>
        </pc:spChg>
        <pc:grpChg chg="add mod">
          <ac:chgData name="Ken Merrihew" userId="bcb7a1e886d99f07" providerId="LiveId" clId="{3F93A4CF-EA83-47AD-8038-C29DE4BA5562}" dt="2019-01-27T02:50:35.403" v="7046" actId="164"/>
          <ac:grpSpMkLst>
            <pc:docMk/>
            <pc:sldMk cId="4239844010" sldId="264"/>
            <ac:grpSpMk id="2" creationId="{34AF65F5-1D18-4E07-A94D-07DA940C3DBE}"/>
          </ac:grpSpMkLst>
        </pc:grpChg>
        <pc:grpChg chg="add del mod">
          <ac:chgData name="Ken Merrihew" userId="bcb7a1e886d99f07" providerId="LiveId" clId="{3F93A4CF-EA83-47AD-8038-C29DE4BA5562}" dt="2019-01-25T01:38:30.238" v="1510" actId="165"/>
          <ac:grpSpMkLst>
            <pc:docMk/>
            <pc:sldMk cId="4239844010" sldId="264"/>
            <ac:grpSpMk id="29" creationId="{3B1820E5-92BC-4892-A585-D0374ACC74D5}"/>
          </ac:grpSpMkLst>
        </pc:grpChg>
        <pc:grpChg chg="add mod ord">
          <ac:chgData name="Ken Merrihew" userId="bcb7a1e886d99f07" providerId="LiveId" clId="{3F93A4CF-EA83-47AD-8038-C29DE4BA5562}" dt="2019-01-26T03:51:17.022" v="6488" actId="1036"/>
          <ac:grpSpMkLst>
            <pc:docMk/>
            <pc:sldMk cId="4239844010" sldId="264"/>
            <ac:grpSpMk id="30" creationId="{9B69A9E5-E6EE-4C55-B6FF-5F498580CF85}"/>
          </ac:grpSpMkLst>
        </pc:grpChg>
        <pc:grpChg chg="add del mod">
          <ac:chgData name="Ken Merrihew" userId="bcb7a1e886d99f07" providerId="LiveId" clId="{3F93A4CF-EA83-47AD-8038-C29DE4BA5562}" dt="2019-01-27T02:50:17.266" v="7044" actId="165"/>
          <ac:grpSpMkLst>
            <pc:docMk/>
            <pc:sldMk cId="4239844010" sldId="264"/>
            <ac:grpSpMk id="38" creationId="{5473F16D-C5F1-4CC8-89AC-BBCC244BA3EE}"/>
          </ac:grpSpMkLst>
        </pc:grpChg>
        <pc:picChg chg="add del mod">
          <ac:chgData name="Ken Merrihew" userId="bcb7a1e886d99f07" providerId="LiveId" clId="{3F93A4CF-EA83-47AD-8038-C29DE4BA5562}" dt="2019-01-25T01:22:04.577" v="1145" actId="478"/>
          <ac:picMkLst>
            <pc:docMk/>
            <pc:sldMk cId="4239844010" sldId="264"/>
            <ac:picMk id="5" creationId="{B756D7E8-FBD0-48C8-9349-7CD13FA56D89}"/>
          </ac:picMkLst>
        </pc:picChg>
        <pc:picChg chg="add del mod">
          <ac:chgData name="Ken Merrihew" userId="bcb7a1e886d99f07" providerId="LiveId" clId="{3F93A4CF-EA83-47AD-8038-C29DE4BA5562}" dt="2019-01-25T01:22:03.639" v="1144" actId="478"/>
          <ac:picMkLst>
            <pc:docMk/>
            <pc:sldMk cId="4239844010" sldId="264"/>
            <ac:picMk id="11" creationId="{87DC6411-1AC9-4E97-A4AB-EC62ED4C9E70}"/>
          </ac:picMkLst>
        </pc:picChg>
        <pc:picChg chg="add del mod">
          <ac:chgData name="Ken Merrihew" userId="bcb7a1e886d99f07" providerId="LiveId" clId="{3F93A4CF-EA83-47AD-8038-C29DE4BA5562}" dt="2019-01-25T01:36:27.968" v="1488" actId="478"/>
          <ac:picMkLst>
            <pc:docMk/>
            <pc:sldMk cId="4239844010" sldId="264"/>
            <ac:picMk id="14" creationId="{F41688C1-9043-4E59-B7A0-835D19B69928}"/>
          </ac:picMkLst>
        </pc:picChg>
        <pc:picChg chg="add del mod">
          <ac:chgData name="Ken Merrihew" userId="bcb7a1e886d99f07" providerId="LiveId" clId="{3F93A4CF-EA83-47AD-8038-C29DE4BA5562}" dt="2019-01-25T01:22:49.960" v="1150" actId="478"/>
          <ac:picMkLst>
            <pc:docMk/>
            <pc:sldMk cId="4239844010" sldId="264"/>
            <ac:picMk id="17" creationId="{816EF6BA-9F26-4766-A165-A4FB637AF2DB}"/>
          </ac:picMkLst>
        </pc:picChg>
        <pc:picChg chg="add del mod">
          <ac:chgData name="Ken Merrihew" userId="bcb7a1e886d99f07" providerId="LiveId" clId="{3F93A4CF-EA83-47AD-8038-C29DE4BA5562}" dt="2019-01-25T01:36:27.968" v="1488" actId="478"/>
          <ac:picMkLst>
            <pc:docMk/>
            <pc:sldMk cId="4239844010" sldId="264"/>
            <ac:picMk id="20" creationId="{895C028A-CB0C-4B4A-BAFD-5647D6600DD0}"/>
          </ac:picMkLst>
        </pc:picChg>
      </pc:sldChg>
      <pc:sldChg chg="ord">
        <pc:chgData name="Ken Merrihew" userId="bcb7a1e886d99f07" providerId="LiveId" clId="{3F93A4CF-EA83-47AD-8038-C29DE4BA5562}" dt="2019-01-25T02:53:34.401" v="2427"/>
        <pc:sldMkLst>
          <pc:docMk/>
          <pc:sldMk cId="168535714" sldId="265"/>
        </pc:sldMkLst>
      </pc:sldChg>
      <pc:sldChg chg="addSp delSp modSp delAnim modAnim">
        <pc:chgData name="Ken Merrihew" userId="bcb7a1e886d99f07" providerId="LiveId" clId="{3F93A4CF-EA83-47AD-8038-C29DE4BA5562}" dt="2019-01-26T03:40:49.563" v="6408" actId="1038"/>
        <pc:sldMkLst>
          <pc:docMk/>
          <pc:sldMk cId="3479370933" sldId="266"/>
        </pc:sldMkLst>
        <pc:spChg chg="add mod ord">
          <ac:chgData name="Ken Merrihew" userId="bcb7a1e886d99f07" providerId="LiveId" clId="{3F93A4CF-EA83-47AD-8038-C29DE4BA5562}" dt="2019-01-25T17:20:15.956" v="4596"/>
          <ac:spMkLst>
            <pc:docMk/>
            <pc:sldMk cId="3479370933" sldId="266"/>
            <ac:spMk id="2" creationId="{372303BB-305D-491B-8774-7188075C978C}"/>
          </ac:spMkLst>
        </pc:spChg>
        <pc:spChg chg="add mod">
          <ac:chgData name="Ken Merrihew" userId="bcb7a1e886d99f07" providerId="LiveId" clId="{3F93A4CF-EA83-47AD-8038-C29DE4BA5562}" dt="2019-01-26T03:40:49.563" v="6408" actId="1038"/>
          <ac:spMkLst>
            <pc:docMk/>
            <pc:sldMk cId="3479370933" sldId="266"/>
            <ac:spMk id="3" creationId="{92B6ACE1-83C8-42ED-9842-4CA68ACCDD9F}"/>
          </ac:spMkLst>
        </pc:spChg>
        <pc:spChg chg="add del">
          <ac:chgData name="Ken Merrihew" userId="bcb7a1e886d99f07" providerId="LiveId" clId="{3F93A4CF-EA83-47AD-8038-C29DE4BA5562}" dt="2019-01-26T01:36:36.369" v="6349" actId="478"/>
          <ac:spMkLst>
            <pc:docMk/>
            <pc:sldMk cId="3479370933" sldId="266"/>
            <ac:spMk id="4" creationId="{CEE3D779-40F1-428F-849D-9649C29FED9E}"/>
          </ac:spMkLst>
        </pc:spChg>
        <pc:spChg chg="add del mod">
          <ac:chgData name="Ken Merrihew" userId="bcb7a1e886d99f07" providerId="LiveId" clId="{3F93A4CF-EA83-47AD-8038-C29DE4BA5562}" dt="2019-01-25T00:26:54.089" v="272" actId="478"/>
          <ac:spMkLst>
            <pc:docMk/>
            <pc:sldMk cId="3479370933" sldId="266"/>
            <ac:spMk id="4" creationId="{E51A5C44-A824-47E3-8F31-16C99A9A25CC}"/>
          </ac:spMkLst>
        </pc:spChg>
        <pc:spChg chg="add mod">
          <ac:chgData name="Ken Merrihew" userId="bcb7a1e886d99f07" providerId="LiveId" clId="{3F93A4CF-EA83-47AD-8038-C29DE4BA5562}" dt="2019-01-25T17:18:38.527" v="4570"/>
          <ac:spMkLst>
            <pc:docMk/>
            <pc:sldMk cId="3479370933" sldId="266"/>
            <ac:spMk id="5" creationId="{3CB4C796-D789-4AF9-A7B2-8C01B0E986D5}"/>
          </ac:spMkLst>
        </pc:spChg>
        <pc:spChg chg="add mod ord">
          <ac:chgData name="Ken Merrihew" userId="bcb7a1e886d99f07" providerId="LiveId" clId="{3F93A4CF-EA83-47AD-8038-C29DE4BA5562}" dt="2019-01-25T17:19:56.813" v="4593" actId="167"/>
          <ac:spMkLst>
            <pc:docMk/>
            <pc:sldMk cId="3479370933" sldId="266"/>
            <ac:spMk id="6" creationId="{A76E86C7-7B5D-4CE7-B754-78F7C7DCB22C}"/>
          </ac:spMkLst>
        </pc:spChg>
        <pc:spChg chg="add mod">
          <ac:chgData name="Ken Merrihew" userId="bcb7a1e886d99f07" providerId="LiveId" clId="{3F93A4CF-EA83-47AD-8038-C29DE4BA5562}" dt="2019-01-25T17:21:15.973" v="4625" actId="20577"/>
          <ac:spMkLst>
            <pc:docMk/>
            <pc:sldMk cId="3479370933" sldId="266"/>
            <ac:spMk id="7" creationId="{453B9CAE-3896-4A25-B378-6C584E2D8787}"/>
          </ac:spMkLst>
        </pc:spChg>
        <pc:spChg chg="add mod ord">
          <ac:chgData name="Ken Merrihew" userId="bcb7a1e886d99f07" providerId="LiveId" clId="{3F93A4CF-EA83-47AD-8038-C29DE4BA5562}" dt="2019-01-26T03:40:49.563" v="6408" actId="1038"/>
          <ac:spMkLst>
            <pc:docMk/>
            <pc:sldMk cId="3479370933" sldId="266"/>
            <ac:spMk id="8" creationId="{B9E78952-79EF-4CBE-B706-6BD2E1033E64}"/>
          </ac:spMkLst>
        </pc:spChg>
        <pc:spChg chg="add del mod">
          <ac:chgData name="Ken Merrihew" userId="bcb7a1e886d99f07" providerId="LiveId" clId="{3F93A4CF-EA83-47AD-8038-C29DE4BA5562}" dt="2019-01-25T01:16:38.022" v="1101" actId="478"/>
          <ac:spMkLst>
            <pc:docMk/>
            <pc:sldMk cId="3479370933" sldId="266"/>
            <ac:spMk id="10" creationId="{D6C5377F-D748-4614-979D-ED605F72E692}"/>
          </ac:spMkLst>
        </pc:spChg>
        <pc:picChg chg="mod ord">
          <ac:chgData name="Ken Merrihew" userId="bcb7a1e886d99f07" providerId="LiveId" clId="{3F93A4CF-EA83-47AD-8038-C29DE4BA5562}" dt="2019-01-25T17:20:00.731" v="4594" actId="167"/>
          <ac:picMkLst>
            <pc:docMk/>
            <pc:sldMk cId="3479370933" sldId="266"/>
            <ac:picMk id="1026" creationId="{3131C11F-1594-44F8-82DC-2EB82BE8AACD}"/>
          </ac:picMkLst>
        </pc:picChg>
        <pc:picChg chg="add mod modCrop">
          <ac:chgData name="Ken Merrihew" userId="bcb7a1e886d99f07" providerId="LiveId" clId="{3F93A4CF-EA83-47AD-8038-C29DE4BA5562}" dt="2019-01-26T01:21:31.172" v="6171" actId="688"/>
          <ac:picMkLst>
            <pc:docMk/>
            <pc:sldMk cId="3479370933" sldId="266"/>
            <ac:picMk id="2050" creationId="{62AC366E-CB31-4FEF-8D9B-A19113358474}"/>
          </ac:picMkLst>
        </pc:picChg>
        <pc:picChg chg="add mod ord">
          <ac:chgData name="Ken Merrihew" userId="bcb7a1e886d99f07" providerId="LiveId" clId="{3F93A4CF-EA83-47AD-8038-C29DE4BA5562}" dt="2019-01-26T03:40:22.676" v="6374" actId="1076"/>
          <ac:picMkLst>
            <pc:docMk/>
            <pc:sldMk cId="3479370933" sldId="266"/>
            <ac:picMk id="2052" creationId="{4FB8053D-4F01-4722-AD58-0101D448F4AC}"/>
          </ac:picMkLst>
        </pc:picChg>
      </pc:sldChg>
      <pc:sldChg chg="addSp delSp modSp ord modTransition modAnim">
        <pc:chgData name="Ken Merrihew" userId="bcb7a1e886d99f07" providerId="LiveId" clId="{3F93A4CF-EA83-47AD-8038-C29DE4BA5562}" dt="2019-01-26T03:35:32.046" v="6372" actId="20577"/>
        <pc:sldMkLst>
          <pc:docMk/>
          <pc:sldMk cId="3664361078" sldId="267"/>
        </pc:sldMkLst>
        <pc:spChg chg="add mod ord">
          <ac:chgData name="Ken Merrihew" userId="bcb7a1e886d99f07" providerId="LiveId" clId="{3F93A4CF-EA83-47AD-8038-C29DE4BA5562}" dt="2019-01-25T17:07:14.324" v="4275" actId="20577"/>
          <ac:spMkLst>
            <pc:docMk/>
            <pc:sldMk cId="3664361078" sldId="267"/>
            <ac:spMk id="2" creationId="{CCA1DE7A-F7C5-473A-A54C-5C32EB4A37A5}"/>
          </ac:spMkLst>
        </pc:spChg>
        <pc:spChg chg="add mod">
          <ac:chgData name="Ken Merrihew" userId="bcb7a1e886d99f07" providerId="LiveId" clId="{3F93A4CF-EA83-47AD-8038-C29DE4BA5562}" dt="2019-01-26T03:35:32.046" v="6372" actId="20577"/>
          <ac:spMkLst>
            <pc:docMk/>
            <pc:sldMk cId="3664361078" sldId="267"/>
            <ac:spMk id="3" creationId="{0734CD46-EA74-460B-A415-B0B45BEFA605}"/>
          </ac:spMkLst>
        </pc:spChg>
        <pc:spChg chg="add mod ord">
          <ac:chgData name="Ken Merrihew" userId="bcb7a1e886d99f07" providerId="LiveId" clId="{3F93A4CF-EA83-47AD-8038-C29DE4BA5562}" dt="2019-01-26T01:26:39.438" v="6181" actId="20577"/>
          <ac:spMkLst>
            <pc:docMk/>
            <pc:sldMk cId="3664361078" sldId="267"/>
            <ac:spMk id="4" creationId="{1A827FF1-CB01-48D1-9172-1C6F4BBBC15F}"/>
          </ac:spMkLst>
        </pc:spChg>
        <pc:spChg chg="mod ord">
          <ac:chgData name="Ken Merrihew" userId="bcb7a1e886d99f07" providerId="LiveId" clId="{3F93A4CF-EA83-47AD-8038-C29DE4BA5562}" dt="2019-01-26T03:35:22.919" v="6367" actId="14100"/>
          <ac:spMkLst>
            <pc:docMk/>
            <pc:sldMk cId="3664361078" sldId="267"/>
            <ac:spMk id="8" creationId="{56A9D477-C313-4804-A583-4CD1E817160B}"/>
          </ac:spMkLst>
        </pc:spChg>
        <pc:spChg chg="mod">
          <ac:chgData name="Ken Merrihew" userId="bcb7a1e886d99f07" providerId="LiveId" clId="{3F93A4CF-EA83-47AD-8038-C29DE4BA5562}" dt="2019-01-25T17:15:52.199" v="4472" actId="20577"/>
          <ac:spMkLst>
            <pc:docMk/>
            <pc:sldMk cId="3664361078" sldId="267"/>
            <ac:spMk id="11" creationId="{06977FAC-AD9A-4D57-8C8B-479D1D7463E0}"/>
          </ac:spMkLst>
        </pc:spChg>
        <pc:spChg chg="mod">
          <ac:chgData name="Ken Merrihew" userId="bcb7a1e886d99f07" providerId="LiveId" clId="{3F93A4CF-EA83-47AD-8038-C29DE4BA5562}" dt="2019-01-25T17:07:03.268" v="4273" actId="20577"/>
          <ac:spMkLst>
            <pc:docMk/>
            <pc:sldMk cId="3664361078" sldId="267"/>
            <ac:spMk id="13" creationId="{A0A96F98-EDA8-4AB4-A04D-61D88019684A}"/>
          </ac:spMkLst>
        </pc:spChg>
        <pc:picChg chg="del">
          <ac:chgData name="Ken Merrihew" userId="bcb7a1e886d99f07" providerId="LiveId" clId="{3F93A4CF-EA83-47AD-8038-C29DE4BA5562}" dt="2019-01-25T00:02:45.082" v="55" actId="478"/>
          <ac:picMkLst>
            <pc:docMk/>
            <pc:sldMk cId="3664361078" sldId="267"/>
            <ac:picMk id="1032" creationId="{C7E0106B-EB3A-44B0-BD9C-7B6A6BC11EE3}"/>
          </ac:picMkLst>
        </pc:picChg>
        <pc:picChg chg="mod ord">
          <ac:chgData name="Ken Merrihew" userId="bcb7a1e886d99f07" providerId="LiveId" clId="{3F93A4CF-EA83-47AD-8038-C29DE4BA5562}" dt="2019-01-25T17:17:20.821" v="4565" actId="167"/>
          <ac:picMkLst>
            <pc:docMk/>
            <pc:sldMk cId="3664361078" sldId="267"/>
            <ac:picMk id="3074" creationId="{720AAF37-40FF-4CBD-B981-029453BE8F18}"/>
          </ac:picMkLst>
        </pc:picChg>
        <pc:picChg chg="mod ord">
          <ac:chgData name="Ken Merrihew" userId="bcb7a1e886d99f07" providerId="LiveId" clId="{3F93A4CF-EA83-47AD-8038-C29DE4BA5562}" dt="2019-01-25T17:17:24.110" v="4566" actId="167"/>
          <ac:picMkLst>
            <pc:docMk/>
            <pc:sldMk cId="3664361078" sldId="267"/>
            <ac:picMk id="3076" creationId="{16D3635C-5413-48D0-8E46-FE83B7749658}"/>
          </ac:picMkLst>
        </pc:picChg>
        <pc:picChg chg="add mod">
          <ac:chgData name="Ken Merrihew" userId="bcb7a1e886d99f07" providerId="LiveId" clId="{3F93A4CF-EA83-47AD-8038-C29DE4BA5562}" dt="2019-01-25T00:03:01.910" v="60" actId="1076"/>
          <ac:picMkLst>
            <pc:docMk/>
            <pc:sldMk cId="3664361078" sldId="267"/>
            <ac:picMk id="3078" creationId="{9D434B9D-C41D-4DE1-9DC7-3D361F638E55}"/>
          </ac:picMkLst>
        </pc:picChg>
      </pc:sldChg>
      <pc:sldChg chg="addSp delSp modSp add delAnim modAnim">
        <pc:chgData name="Ken Merrihew" userId="bcb7a1e886d99f07" providerId="LiveId" clId="{3F93A4CF-EA83-47AD-8038-C29DE4BA5562}" dt="2019-01-25T01:17:58.866" v="1120" actId="20577"/>
        <pc:sldMkLst>
          <pc:docMk/>
          <pc:sldMk cId="1039752550" sldId="268"/>
        </pc:sldMkLst>
        <pc:spChg chg="mod">
          <ac:chgData name="Ken Merrihew" userId="bcb7a1e886d99f07" providerId="LiveId" clId="{3F93A4CF-EA83-47AD-8038-C29DE4BA5562}" dt="2019-01-25T01:17:58.866" v="1120" actId="20577"/>
          <ac:spMkLst>
            <pc:docMk/>
            <pc:sldMk cId="1039752550" sldId="268"/>
            <ac:spMk id="2" creationId="{7097C1FE-1DB3-44CA-A9BB-FEF2CB8FA749}"/>
          </ac:spMkLst>
        </pc:spChg>
        <pc:spChg chg="mod">
          <ac:chgData name="Ken Merrihew" userId="bcb7a1e886d99f07" providerId="LiveId" clId="{3F93A4CF-EA83-47AD-8038-C29DE4BA5562}" dt="2019-01-25T01:14:38.455" v="1084" actId="20577"/>
          <ac:spMkLst>
            <pc:docMk/>
            <pc:sldMk cId="1039752550" sldId="268"/>
            <ac:spMk id="5" creationId="{A9C7BCE3-C70F-4850-911D-14CE4FAE7F9A}"/>
          </ac:spMkLst>
        </pc:spChg>
        <pc:spChg chg="mod ord">
          <ac:chgData name="Ken Merrihew" userId="bcb7a1e886d99f07" providerId="LiveId" clId="{3F93A4CF-EA83-47AD-8038-C29DE4BA5562}" dt="2019-01-25T01:07:08.499" v="750" actId="166"/>
          <ac:spMkLst>
            <pc:docMk/>
            <pc:sldMk cId="1039752550" sldId="268"/>
            <ac:spMk id="10" creationId="{73D4247C-0F89-49FA-9013-FC8CB524A350}"/>
          </ac:spMkLst>
        </pc:spChg>
        <pc:picChg chg="del">
          <ac:chgData name="Ken Merrihew" userId="bcb7a1e886d99f07" providerId="LiveId" clId="{3F93A4CF-EA83-47AD-8038-C29DE4BA5562}" dt="2019-01-25T01:05:30.811" v="656" actId="478"/>
          <ac:picMkLst>
            <pc:docMk/>
            <pc:sldMk cId="1039752550" sldId="268"/>
            <ac:picMk id="4098" creationId="{8B5FA5D4-3C99-4DFD-8615-0A8CD04301E5}"/>
          </ac:picMkLst>
        </pc:picChg>
        <pc:picChg chg="del">
          <ac:chgData name="Ken Merrihew" userId="bcb7a1e886d99f07" providerId="LiveId" clId="{3F93A4CF-EA83-47AD-8038-C29DE4BA5562}" dt="2019-01-25T01:11:09.537" v="866" actId="478"/>
          <ac:picMkLst>
            <pc:docMk/>
            <pc:sldMk cId="1039752550" sldId="268"/>
            <ac:picMk id="4102" creationId="{299AE44A-9C8E-4170-B2CC-BF1CDCF3FE8C}"/>
          </ac:picMkLst>
        </pc:picChg>
        <pc:picChg chg="del mod ord">
          <ac:chgData name="Ken Merrihew" userId="bcb7a1e886d99f07" providerId="LiveId" clId="{3F93A4CF-EA83-47AD-8038-C29DE4BA5562}" dt="2019-01-25T01:14:40.396" v="1085" actId="478"/>
          <ac:picMkLst>
            <pc:docMk/>
            <pc:sldMk cId="1039752550" sldId="268"/>
            <ac:picMk id="4104" creationId="{59F38B18-3DF7-4601-B8EF-BFF664FE6D0C}"/>
          </ac:picMkLst>
        </pc:picChg>
        <pc:picChg chg="add mod modCrop">
          <ac:chgData name="Ken Merrihew" userId="bcb7a1e886d99f07" providerId="LiveId" clId="{3F93A4CF-EA83-47AD-8038-C29DE4BA5562}" dt="2019-01-25T01:05:55.371" v="662" actId="1076"/>
          <ac:picMkLst>
            <pc:docMk/>
            <pc:sldMk cId="1039752550" sldId="268"/>
            <ac:picMk id="5122" creationId="{5CF70849-7815-42EB-A078-EDA4C6B24D49}"/>
          </ac:picMkLst>
        </pc:picChg>
        <pc:picChg chg="add mod ord">
          <ac:chgData name="Ken Merrihew" userId="bcb7a1e886d99f07" providerId="LiveId" clId="{3F93A4CF-EA83-47AD-8038-C29DE4BA5562}" dt="2019-01-25T01:11:38.207" v="872" actId="167"/>
          <ac:picMkLst>
            <pc:docMk/>
            <pc:sldMk cId="1039752550" sldId="268"/>
            <ac:picMk id="5124" creationId="{0378D766-E10D-4614-8F80-375215E82F3B}"/>
          </ac:picMkLst>
        </pc:picChg>
        <pc:picChg chg="add mod">
          <ac:chgData name="Ken Merrihew" userId="bcb7a1e886d99f07" providerId="LiveId" clId="{3F93A4CF-EA83-47AD-8038-C29DE4BA5562}" dt="2019-01-25T01:15:06.293" v="1093" actId="1076"/>
          <ac:picMkLst>
            <pc:docMk/>
            <pc:sldMk cId="1039752550" sldId="268"/>
            <ac:picMk id="5126" creationId="{8F06237D-380B-4D7C-AB40-850818EDECC7}"/>
          </ac:picMkLst>
        </pc:picChg>
      </pc:sldChg>
      <pc:sldChg chg="delSp modSp add ord delAnim modAnim">
        <pc:chgData name="Ken Merrihew" userId="bcb7a1e886d99f07" providerId="LiveId" clId="{3F93A4CF-EA83-47AD-8038-C29DE4BA5562}" dt="2019-01-25T02:56:05.188" v="2453"/>
        <pc:sldMkLst>
          <pc:docMk/>
          <pc:sldMk cId="90843589" sldId="269"/>
        </pc:sldMkLst>
        <pc:spChg chg="mod">
          <ac:chgData name="Ken Merrihew" userId="bcb7a1e886d99f07" providerId="LiveId" clId="{3F93A4CF-EA83-47AD-8038-C29DE4BA5562}" dt="2019-01-25T02:56:05.188" v="2453"/>
          <ac:spMkLst>
            <pc:docMk/>
            <pc:sldMk cId="90843589" sldId="269"/>
            <ac:spMk id="3" creationId="{D5E3AD43-B12C-48BB-B300-EDC87C15BA85}"/>
          </ac:spMkLst>
        </pc:spChg>
        <pc:spChg chg="del">
          <ac:chgData name="Ken Merrihew" userId="bcb7a1e886d99f07" providerId="LiveId" clId="{3F93A4CF-EA83-47AD-8038-C29DE4BA5562}" dt="2019-01-25T02:54:21.405" v="2435" actId="478"/>
          <ac:spMkLst>
            <pc:docMk/>
            <pc:sldMk cId="90843589" sldId="269"/>
            <ac:spMk id="4" creationId="{51CAC9C8-E75A-40FB-82E6-3A7B6416DEA4}"/>
          </ac:spMkLst>
        </pc:spChg>
        <pc:spChg chg="del">
          <ac:chgData name="Ken Merrihew" userId="bcb7a1e886d99f07" providerId="LiveId" clId="{3F93A4CF-EA83-47AD-8038-C29DE4BA5562}" dt="2019-01-25T02:54:22.388" v="2436" actId="478"/>
          <ac:spMkLst>
            <pc:docMk/>
            <pc:sldMk cId="90843589" sldId="269"/>
            <ac:spMk id="6" creationId="{96740ED7-B660-452F-9FF4-52C4C231E72E}"/>
          </ac:spMkLst>
        </pc:spChg>
        <pc:spChg chg="del">
          <ac:chgData name="Ken Merrihew" userId="bcb7a1e886d99f07" providerId="LiveId" clId="{3F93A4CF-EA83-47AD-8038-C29DE4BA5562}" dt="2019-01-25T02:54:23.466" v="2437" actId="478"/>
          <ac:spMkLst>
            <pc:docMk/>
            <pc:sldMk cId="90843589" sldId="269"/>
            <ac:spMk id="7" creationId="{E31A468F-CF88-431B-8351-F3090E7E9540}"/>
          </ac:spMkLst>
        </pc:spChg>
      </pc:sldChg>
      <pc:sldChg chg="add">
        <pc:chgData name="Ken Merrihew" userId="bcb7a1e886d99f07" providerId="LiveId" clId="{3F93A4CF-EA83-47AD-8038-C29DE4BA5562}" dt="2019-01-25T01:19:47.198" v="1121"/>
        <pc:sldMkLst>
          <pc:docMk/>
          <pc:sldMk cId="300976847" sldId="270"/>
        </pc:sldMkLst>
      </pc:sldChg>
      <pc:sldChg chg="add">
        <pc:chgData name="Ken Merrihew" userId="bcb7a1e886d99f07" providerId="LiveId" clId="{3F93A4CF-EA83-47AD-8038-C29DE4BA5562}" dt="2019-01-25T02:53:28.719" v="2426"/>
        <pc:sldMkLst>
          <pc:docMk/>
          <pc:sldMk cId="2418065991" sldId="271"/>
        </pc:sldMkLst>
      </pc:sldChg>
      <pc:sldChg chg="addSp delSp modSp add ord addAnim delAnim modAnim">
        <pc:chgData name="Ken Merrihew" userId="bcb7a1e886d99f07" providerId="LiveId" clId="{3F93A4CF-EA83-47AD-8038-C29DE4BA5562}" dt="2019-01-25T19:56:59.482" v="5876" actId="1037"/>
        <pc:sldMkLst>
          <pc:docMk/>
          <pc:sldMk cId="1974118573" sldId="272"/>
        </pc:sldMkLst>
        <pc:spChg chg="del mod">
          <ac:chgData name="Ken Merrihew" userId="bcb7a1e886d99f07" providerId="LiveId" clId="{3F93A4CF-EA83-47AD-8038-C29DE4BA5562}" dt="2019-01-25T05:21:50.239" v="2462"/>
          <ac:spMkLst>
            <pc:docMk/>
            <pc:sldMk cId="1974118573" sldId="272"/>
            <ac:spMk id="3" creationId="{D5E3AD43-B12C-48BB-B300-EDC87C15BA85}"/>
          </ac:spMkLst>
        </pc:spChg>
        <pc:spChg chg="del">
          <ac:chgData name="Ken Merrihew" userId="bcb7a1e886d99f07" providerId="LiveId" clId="{3F93A4CF-EA83-47AD-8038-C29DE4BA5562}" dt="2019-01-25T05:23:29.818" v="2464" actId="478"/>
          <ac:spMkLst>
            <pc:docMk/>
            <pc:sldMk cId="1974118573" sldId="272"/>
            <ac:spMk id="4" creationId="{51CAC9C8-E75A-40FB-82E6-3A7B6416DEA4}"/>
          </ac:spMkLst>
        </pc:spChg>
        <pc:spChg chg="mod ord">
          <ac:chgData name="Ken Merrihew" userId="bcb7a1e886d99f07" providerId="LiveId" clId="{3F93A4CF-EA83-47AD-8038-C29DE4BA5562}" dt="2019-01-25T19:56:59.482" v="5876" actId="1037"/>
          <ac:spMkLst>
            <pc:docMk/>
            <pc:sldMk cId="1974118573" sldId="272"/>
            <ac:spMk id="6" creationId="{96740ED7-B660-452F-9FF4-52C4C231E72E}"/>
          </ac:spMkLst>
        </pc:spChg>
        <pc:spChg chg="add del mod ord">
          <ac:chgData name="Ken Merrihew" userId="bcb7a1e886d99f07" providerId="LiveId" clId="{3F93A4CF-EA83-47AD-8038-C29DE4BA5562}" dt="2019-01-25T19:56:59.482" v="5876" actId="1037"/>
          <ac:spMkLst>
            <pc:docMk/>
            <pc:sldMk cId="1974118573" sldId="272"/>
            <ac:spMk id="7" creationId="{E31A468F-CF88-431B-8351-F3090E7E9540}"/>
          </ac:spMkLst>
        </pc:spChg>
      </pc:sldChg>
      <pc:sldChg chg="add">
        <pc:chgData name="Ken Merrihew" userId="bcb7a1e886d99f07" providerId="LiveId" clId="{3F93A4CF-EA83-47AD-8038-C29DE4BA5562}" dt="2019-01-25T02:54:11.827" v="2433"/>
        <pc:sldMkLst>
          <pc:docMk/>
          <pc:sldMk cId="2674414522" sldId="273"/>
        </pc:sldMkLst>
      </pc:sldChg>
      <pc:sldChg chg="modSp add modAnim">
        <pc:chgData name="Ken Merrihew" userId="bcb7a1e886d99f07" providerId="LiveId" clId="{3F93A4CF-EA83-47AD-8038-C29DE4BA5562}" dt="2019-01-25T02:56:28.604" v="2458"/>
        <pc:sldMkLst>
          <pc:docMk/>
          <pc:sldMk cId="179827469" sldId="274"/>
        </pc:sldMkLst>
        <pc:spChg chg="mod">
          <ac:chgData name="Ken Merrihew" userId="bcb7a1e886d99f07" providerId="LiveId" clId="{3F93A4CF-EA83-47AD-8038-C29DE4BA5562}" dt="2019-01-25T02:56:25.986" v="2457" actId="207"/>
          <ac:spMkLst>
            <pc:docMk/>
            <pc:sldMk cId="179827469" sldId="274"/>
            <ac:spMk id="3" creationId="{D5E3AD43-B12C-48BB-B300-EDC87C15BA85}"/>
          </ac:spMkLst>
        </pc:spChg>
      </pc:sldChg>
      <pc:sldChg chg="addSp delSp modSp add delAnim modAnim">
        <pc:chgData name="Ken Merrihew" userId="bcb7a1e886d99f07" providerId="LiveId" clId="{3F93A4CF-EA83-47AD-8038-C29DE4BA5562}" dt="2019-01-27T03:32:40.982" v="7219" actId="166"/>
        <pc:sldMkLst>
          <pc:docMk/>
          <pc:sldMk cId="3743510824" sldId="275"/>
        </pc:sldMkLst>
        <pc:spChg chg="add mod">
          <ac:chgData name="Ken Merrihew" userId="bcb7a1e886d99f07" providerId="LiveId" clId="{3F93A4CF-EA83-47AD-8038-C29DE4BA5562}" dt="2019-01-27T03:24:39.029" v="7215" actId="1035"/>
          <ac:spMkLst>
            <pc:docMk/>
            <pc:sldMk cId="3743510824" sldId="275"/>
            <ac:spMk id="2" creationId="{B1BCB5AF-29A0-42C6-8202-5520AE4B200F}"/>
          </ac:spMkLst>
        </pc:spChg>
        <pc:spChg chg="add mod">
          <ac:chgData name="Ken Merrihew" userId="bcb7a1e886d99f07" providerId="LiveId" clId="{3F93A4CF-EA83-47AD-8038-C29DE4BA5562}" dt="2019-01-25T14:59:13.509" v="2872" actId="114"/>
          <ac:spMkLst>
            <pc:docMk/>
            <pc:sldMk cId="3743510824" sldId="275"/>
            <ac:spMk id="5" creationId="{9B3FB9D0-9B6B-4589-AE0C-A5E00483F383}"/>
          </ac:spMkLst>
        </pc:spChg>
        <pc:spChg chg="mod">
          <ac:chgData name="Ken Merrihew" userId="bcb7a1e886d99f07" providerId="LiveId" clId="{3F93A4CF-EA83-47AD-8038-C29DE4BA5562}" dt="2019-01-25T17:30:14.431" v="4663" actId="14100"/>
          <ac:spMkLst>
            <pc:docMk/>
            <pc:sldMk cId="3743510824" sldId="275"/>
            <ac:spMk id="6" creationId="{96740ED7-B660-452F-9FF4-52C4C231E72E}"/>
          </ac:spMkLst>
        </pc:spChg>
        <pc:spChg chg="del mod">
          <ac:chgData name="Ken Merrihew" userId="bcb7a1e886d99f07" providerId="LiveId" clId="{3F93A4CF-EA83-47AD-8038-C29DE4BA5562}" dt="2019-01-25T05:46:33.235" v="2648" actId="478"/>
          <ac:spMkLst>
            <pc:docMk/>
            <pc:sldMk cId="3743510824" sldId="275"/>
            <ac:spMk id="7" creationId="{E31A468F-CF88-431B-8351-F3090E7E9540}"/>
          </ac:spMkLst>
        </pc:spChg>
        <pc:spChg chg="add del">
          <ac:chgData name="Ken Merrihew" userId="bcb7a1e886d99f07" providerId="LiveId" clId="{3F93A4CF-EA83-47AD-8038-C29DE4BA5562}" dt="2019-01-25T05:45:16.094" v="2636"/>
          <ac:spMkLst>
            <pc:docMk/>
            <pc:sldMk cId="3743510824" sldId="275"/>
            <ac:spMk id="8" creationId="{B1984601-D0EB-4CB4-8D65-371C57B0737E}"/>
          </ac:spMkLst>
        </pc:spChg>
        <pc:spChg chg="add mod">
          <ac:chgData name="Ken Merrihew" userId="bcb7a1e886d99f07" providerId="LiveId" clId="{3F93A4CF-EA83-47AD-8038-C29DE4BA5562}" dt="2019-01-25T20:41:39.515" v="5893" actId="207"/>
          <ac:spMkLst>
            <pc:docMk/>
            <pc:sldMk cId="3743510824" sldId="275"/>
            <ac:spMk id="10" creationId="{63444C9F-49DA-4BCA-ADA9-741456D4022F}"/>
          </ac:spMkLst>
        </pc:spChg>
        <pc:spChg chg="add mod">
          <ac:chgData name="Ken Merrihew" userId="bcb7a1e886d99f07" providerId="LiveId" clId="{3F93A4CF-EA83-47AD-8038-C29DE4BA5562}" dt="2019-01-27T03:23:50.855" v="7173" actId="255"/>
          <ac:spMkLst>
            <pc:docMk/>
            <pc:sldMk cId="3743510824" sldId="275"/>
            <ac:spMk id="11" creationId="{D687BF2C-47B6-45EC-BD92-34F63CDC84F3}"/>
          </ac:spMkLst>
        </pc:spChg>
        <pc:picChg chg="add del mod ord">
          <ac:chgData name="Ken Merrihew" userId="bcb7a1e886d99f07" providerId="LiveId" clId="{3F93A4CF-EA83-47AD-8038-C29DE4BA5562}" dt="2019-01-27T03:20:19.071" v="7074" actId="478"/>
          <ac:picMkLst>
            <pc:docMk/>
            <pc:sldMk cId="3743510824" sldId="275"/>
            <ac:picMk id="1026" creationId="{0F03258F-BAEA-4651-A1B4-48CECFF15C09}"/>
          </ac:picMkLst>
        </pc:picChg>
        <pc:picChg chg="add mod ord">
          <ac:chgData name="Ken Merrihew" userId="bcb7a1e886d99f07" providerId="LiveId" clId="{3F93A4CF-EA83-47AD-8038-C29DE4BA5562}" dt="2019-01-27T03:32:37.818" v="7218" actId="166"/>
          <ac:picMkLst>
            <pc:docMk/>
            <pc:sldMk cId="3743510824" sldId="275"/>
            <ac:picMk id="1028" creationId="{66B6F66B-640B-4620-89E2-AEF783F3C8DD}"/>
          </ac:picMkLst>
        </pc:picChg>
        <pc:picChg chg="add mod ord">
          <ac:chgData name="Ken Merrihew" userId="bcb7a1e886d99f07" providerId="LiveId" clId="{3F93A4CF-EA83-47AD-8038-C29DE4BA5562}" dt="2019-01-27T03:32:40.982" v="7219" actId="166"/>
          <ac:picMkLst>
            <pc:docMk/>
            <pc:sldMk cId="3743510824" sldId="275"/>
            <ac:picMk id="1030" creationId="{9ED04715-EBD1-4ED7-8B73-069F0146A417}"/>
          </ac:picMkLst>
        </pc:picChg>
      </pc:sldChg>
      <pc:sldChg chg="add">
        <pc:chgData name="Ken Merrihew" userId="bcb7a1e886d99f07" providerId="LiveId" clId="{3F93A4CF-EA83-47AD-8038-C29DE4BA5562}" dt="2019-01-25T05:44:33.839" v="2587"/>
        <pc:sldMkLst>
          <pc:docMk/>
          <pc:sldMk cId="774958725" sldId="276"/>
        </pc:sldMkLst>
      </pc:sldChg>
      <pc:sldChg chg="addSp modSp add modAnim">
        <pc:chgData name="Ken Merrihew" userId="bcb7a1e886d99f07" providerId="LiveId" clId="{3F93A4CF-EA83-47AD-8038-C29DE4BA5562}" dt="2019-01-25T18:40:48.543" v="5109" actId="1037"/>
        <pc:sldMkLst>
          <pc:docMk/>
          <pc:sldMk cId="3787025942" sldId="277"/>
        </pc:sldMkLst>
        <pc:spChg chg="mod">
          <ac:chgData name="Ken Merrihew" userId="bcb7a1e886d99f07" providerId="LiveId" clId="{3F93A4CF-EA83-47AD-8038-C29DE4BA5562}" dt="2019-01-25T18:40:48.543" v="5109" actId="1037"/>
          <ac:spMkLst>
            <pc:docMk/>
            <pc:sldMk cId="3787025942" sldId="277"/>
            <ac:spMk id="2" creationId="{B1BCB5AF-29A0-42C6-8202-5520AE4B200F}"/>
          </ac:spMkLst>
        </pc:spChg>
        <pc:spChg chg="add mod">
          <ac:chgData name="Ken Merrihew" userId="bcb7a1e886d99f07" providerId="LiveId" clId="{3F93A4CF-EA83-47AD-8038-C29DE4BA5562}" dt="2019-01-25T17:32:30.402" v="4702" actId="1035"/>
          <ac:spMkLst>
            <pc:docMk/>
            <pc:sldMk cId="3787025942" sldId="277"/>
            <ac:spMk id="3" creationId="{341A21CF-BC82-4575-A2BA-66EA4B294A50}"/>
          </ac:spMkLst>
        </pc:spChg>
        <pc:spChg chg="add mod">
          <ac:chgData name="Ken Merrihew" userId="bcb7a1e886d99f07" providerId="LiveId" clId="{3F93A4CF-EA83-47AD-8038-C29DE4BA5562}" dt="2019-01-25T18:37:44.809" v="4953" actId="114"/>
          <ac:spMkLst>
            <pc:docMk/>
            <pc:sldMk cId="3787025942" sldId="277"/>
            <ac:spMk id="4" creationId="{D426FFA8-9E4B-4040-BDD6-453A65920F0A}"/>
          </ac:spMkLst>
        </pc:spChg>
        <pc:spChg chg="mod">
          <ac:chgData name="Ken Merrihew" userId="bcb7a1e886d99f07" providerId="LiveId" clId="{3F93A4CF-EA83-47AD-8038-C29DE4BA5562}" dt="2019-01-25T15:07:36.054" v="3322" actId="14100"/>
          <ac:spMkLst>
            <pc:docMk/>
            <pc:sldMk cId="3787025942" sldId="277"/>
            <ac:spMk id="5" creationId="{9B3FB9D0-9B6B-4589-AE0C-A5E00483F383}"/>
          </ac:spMkLst>
        </pc:spChg>
        <pc:spChg chg="mod">
          <ac:chgData name="Ken Merrihew" userId="bcb7a1e886d99f07" providerId="LiveId" clId="{3F93A4CF-EA83-47AD-8038-C29DE4BA5562}" dt="2019-01-25T15:01:54.282" v="3097" actId="20577"/>
          <ac:spMkLst>
            <pc:docMk/>
            <pc:sldMk cId="3787025942" sldId="277"/>
            <ac:spMk id="6" creationId="{96740ED7-B660-452F-9FF4-52C4C231E72E}"/>
          </ac:spMkLst>
        </pc:spChg>
        <pc:spChg chg="mod">
          <ac:chgData name="Ken Merrihew" userId="bcb7a1e886d99f07" providerId="LiveId" clId="{3F93A4CF-EA83-47AD-8038-C29DE4BA5562}" dt="2019-01-25T18:40:48.543" v="5109" actId="1037"/>
          <ac:spMkLst>
            <pc:docMk/>
            <pc:sldMk cId="3787025942" sldId="277"/>
            <ac:spMk id="10" creationId="{63444C9F-49DA-4BCA-ADA9-741456D4022F}"/>
          </ac:spMkLst>
        </pc:spChg>
        <pc:spChg chg="add mod">
          <ac:chgData name="Ken Merrihew" userId="bcb7a1e886d99f07" providerId="LiveId" clId="{3F93A4CF-EA83-47AD-8038-C29DE4BA5562}" dt="2019-01-25T18:38:38.105" v="5009" actId="2711"/>
          <ac:spMkLst>
            <pc:docMk/>
            <pc:sldMk cId="3787025942" sldId="277"/>
            <ac:spMk id="11" creationId="{06614C47-4103-470F-8383-F2B1F7FCD6E6}"/>
          </ac:spMkLst>
        </pc:spChg>
        <pc:spChg chg="add mod">
          <ac:chgData name="Ken Merrihew" userId="bcb7a1e886d99f07" providerId="LiveId" clId="{3F93A4CF-EA83-47AD-8038-C29DE4BA5562}" dt="2019-01-25T18:38:54.612" v="5025" actId="20577"/>
          <ac:spMkLst>
            <pc:docMk/>
            <pc:sldMk cId="3787025942" sldId="277"/>
            <ac:spMk id="12" creationId="{A2EB54A4-0F79-46ED-A77A-0A7ED66E1F0B}"/>
          </ac:spMkLst>
        </pc:spChg>
        <pc:spChg chg="add mod">
          <ac:chgData name="Ken Merrihew" userId="bcb7a1e886d99f07" providerId="LiveId" clId="{3F93A4CF-EA83-47AD-8038-C29DE4BA5562}" dt="2019-01-25T18:39:37.448" v="5101" actId="14100"/>
          <ac:spMkLst>
            <pc:docMk/>
            <pc:sldMk cId="3787025942" sldId="277"/>
            <ac:spMk id="13" creationId="{03D346C8-90A9-45AC-BDD0-D22738CBC305}"/>
          </ac:spMkLst>
        </pc:spChg>
      </pc:sldChg>
      <pc:sldChg chg="add">
        <pc:chgData name="Ken Merrihew" userId="bcb7a1e886d99f07" providerId="LiveId" clId="{3F93A4CF-EA83-47AD-8038-C29DE4BA5562}" dt="2019-01-25T14:59:53.490" v="2873"/>
        <pc:sldMkLst>
          <pc:docMk/>
          <pc:sldMk cId="1031000274" sldId="278"/>
        </pc:sldMkLst>
      </pc:sldChg>
      <pc:sldChg chg="delSp modSp add ord delAnim modAnim">
        <pc:chgData name="Ken Merrihew" userId="bcb7a1e886d99f07" providerId="LiveId" clId="{3F93A4CF-EA83-47AD-8038-C29DE4BA5562}" dt="2019-01-25T17:37:17.920" v="4765"/>
        <pc:sldMkLst>
          <pc:docMk/>
          <pc:sldMk cId="502736792" sldId="279"/>
        </pc:sldMkLst>
        <pc:spChg chg="del mod">
          <ac:chgData name="Ken Merrihew" userId="bcb7a1e886d99f07" providerId="LiveId" clId="{3F93A4CF-EA83-47AD-8038-C29DE4BA5562}" dt="2019-01-25T17:35:33.492" v="4706" actId="478"/>
          <ac:spMkLst>
            <pc:docMk/>
            <pc:sldMk cId="502736792" sldId="279"/>
            <ac:spMk id="2" creationId="{B1BCB5AF-29A0-42C6-8202-5520AE4B200F}"/>
          </ac:spMkLst>
        </pc:spChg>
        <pc:spChg chg="mod ord">
          <ac:chgData name="Ken Merrihew" userId="bcb7a1e886d99f07" providerId="LiveId" clId="{3F93A4CF-EA83-47AD-8038-C29DE4BA5562}" dt="2019-01-25T17:37:14.714" v="4764"/>
          <ac:spMkLst>
            <pc:docMk/>
            <pc:sldMk cId="502736792" sldId="279"/>
            <ac:spMk id="5" creationId="{9B3FB9D0-9B6B-4589-AE0C-A5E00483F383}"/>
          </ac:spMkLst>
        </pc:spChg>
        <pc:spChg chg="del mod">
          <ac:chgData name="Ken Merrihew" userId="bcb7a1e886d99f07" providerId="LiveId" clId="{3F93A4CF-EA83-47AD-8038-C29DE4BA5562}" dt="2019-01-25T17:35:32.723" v="4705" actId="478"/>
          <ac:spMkLst>
            <pc:docMk/>
            <pc:sldMk cId="502736792" sldId="279"/>
            <ac:spMk id="6" creationId="{96740ED7-B660-452F-9FF4-52C4C231E72E}"/>
          </ac:spMkLst>
        </pc:spChg>
        <pc:spChg chg="del mod">
          <ac:chgData name="Ken Merrihew" userId="bcb7a1e886d99f07" providerId="LiveId" clId="{3F93A4CF-EA83-47AD-8038-C29DE4BA5562}" dt="2019-01-25T15:41:04.084" v="3516" actId="478"/>
          <ac:spMkLst>
            <pc:docMk/>
            <pc:sldMk cId="502736792" sldId="279"/>
            <ac:spMk id="10" creationId="{63444C9F-49DA-4BCA-ADA9-741456D4022F}"/>
          </ac:spMkLst>
        </pc:spChg>
      </pc:sldChg>
      <pc:sldChg chg="add ord">
        <pc:chgData name="Ken Merrihew" userId="bcb7a1e886d99f07" providerId="LiveId" clId="{3F93A4CF-EA83-47AD-8038-C29DE4BA5562}" dt="2019-01-25T15:36:39.464" v="3415"/>
        <pc:sldMkLst>
          <pc:docMk/>
          <pc:sldMk cId="1934831735" sldId="280"/>
        </pc:sldMkLst>
      </pc:sldChg>
      <pc:sldChg chg="add ord">
        <pc:chgData name="Ken Merrihew" userId="bcb7a1e886d99f07" providerId="LiveId" clId="{3F93A4CF-EA83-47AD-8038-C29DE4BA5562}" dt="2019-01-25T18:54:19.871" v="5389"/>
        <pc:sldMkLst>
          <pc:docMk/>
          <pc:sldMk cId="124701105" sldId="281"/>
        </pc:sldMkLst>
      </pc:sldChg>
      <pc:sldChg chg="addSp delSp modSp add delAnim modAnim">
        <pc:chgData name="Ken Merrihew" userId="bcb7a1e886d99f07" providerId="LiveId" clId="{3F93A4CF-EA83-47AD-8038-C29DE4BA5562}" dt="2019-01-25T21:04:48.546" v="5905" actId="20577"/>
        <pc:sldMkLst>
          <pc:docMk/>
          <pc:sldMk cId="4017654944" sldId="282"/>
        </pc:sldMkLst>
        <pc:spChg chg="mod">
          <ac:chgData name="Ken Merrihew" userId="bcb7a1e886d99f07" providerId="LiveId" clId="{3F93A4CF-EA83-47AD-8038-C29DE4BA5562}" dt="2019-01-25T16:43:18.733" v="3957" actId="14100"/>
          <ac:spMkLst>
            <pc:docMk/>
            <pc:sldMk cId="4017654944" sldId="282"/>
            <ac:spMk id="2" creationId="{B1BCB5AF-29A0-42C6-8202-5520AE4B200F}"/>
          </ac:spMkLst>
        </pc:spChg>
        <pc:spChg chg="add mod">
          <ac:chgData name="Ken Merrihew" userId="bcb7a1e886d99f07" providerId="LiveId" clId="{3F93A4CF-EA83-47AD-8038-C29DE4BA5562}" dt="2019-01-25T16:45:44.662" v="4136" actId="1035"/>
          <ac:spMkLst>
            <pc:docMk/>
            <pc:sldMk cId="4017654944" sldId="282"/>
            <ac:spMk id="3" creationId="{707B3FA3-A16D-4E7A-B671-3C42D1817F25}"/>
          </ac:spMkLst>
        </pc:spChg>
        <pc:spChg chg="mod">
          <ac:chgData name="Ken Merrihew" userId="bcb7a1e886d99f07" providerId="LiveId" clId="{3F93A4CF-EA83-47AD-8038-C29DE4BA5562}" dt="2019-01-25T15:47:03.783" v="3630" actId="207"/>
          <ac:spMkLst>
            <pc:docMk/>
            <pc:sldMk cId="4017654944" sldId="282"/>
            <ac:spMk id="5" creationId="{9B3FB9D0-9B6B-4589-AE0C-A5E00483F383}"/>
          </ac:spMkLst>
        </pc:spChg>
        <pc:spChg chg="del">
          <ac:chgData name="Ken Merrihew" userId="bcb7a1e886d99f07" providerId="LiveId" clId="{3F93A4CF-EA83-47AD-8038-C29DE4BA5562}" dt="2019-01-25T15:42:06.168" v="3577" actId="478"/>
          <ac:spMkLst>
            <pc:docMk/>
            <pc:sldMk cId="4017654944" sldId="282"/>
            <ac:spMk id="6" creationId="{96740ED7-B660-452F-9FF4-52C4C231E72E}"/>
          </ac:spMkLst>
        </pc:spChg>
        <pc:spChg chg="add mod">
          <ac:chgData name="Ken Merrihew" userId="bcb7a1e886d99f07" providerId="LiveId" clId="{3F93A4CF-EA83-47AD-8038-C29DE4BA5562}" dt="2019-01-25T16:50:21.253" v="4150" actId="14100"/>
          <ac:spMkLst>
            <pc:docMk/>
            <pc:sldMk cId="4017654944" sldId="282"/>
            <ac:spMk id="7" creationId="{0C3E9877-71B4-4622-AD6C-10FFDEEC626B}"/>
          </ac:spMkLst>
        </pc:spChg>
        <pc:spChg chg="add mod">
          <ac:chgData name="Ken Merrihew" userId="bcb7a1e886d99f07" providerId="LiveId" clId="{3F93A4CF-EA83-47AD-8038-C29DE4BA5562}" dt="2019-01-25T16:50:35.641" v="4154" actId="14100"/>
          <ac:spMkLst>
            <pc:docMk/>
            <pc:sldMk cId="4017654944" sldId="282"/>
            <ac:spMk id="8" creationId="{451790B2-FCA7-4738-9EF6-D6290820D14B}"/>
          </ac:spMkLst>
        </pc:spChg>
        <pc:spChg chg="add mod">
          <ac:chgData name="Ken Merrihew" userId="bcb7a1e886d99f07" providerId="LiveId" clId="{3F93A4CF-EA83-47AD-8038-C29DE4BA5562}" dt="2019-01-25T21:04:42.488" v="5899" actId="14100"/>
          <ac:spMkLst>
            <pc:docMk/>
            <pc:sldMk cId="4017654944" sldId="282"/>
            <ac:spMk id="10" creationId="{9996C69C-E750-4DCC-B7F9-43A365C77353}"/>
          </ac:spMkLst>
        </pc:spChg>
        <pc:spChg chg="add mod">
          <ac:chgData name="Ken Merrihew" userId="bcb7a1e886d99f07" providerId="LiveId" clId="{3F93A4CF-EA83-47AD-8038-C29DE4BA5562}" dt="2019-01-25T21:04:48.546" v="5905" actId="20577"/>
          <ac:spMkLst>
            <pc:docMk/>
            <pc:sldMk cId="4017654944" sldId="282"/>
            <ac:spMk id="11" creationId="{D449A660-BB7D-4D0B-A12A-7FD34E127100}"/>
          </ac:spMkLst>
        </pc:spChg>
      </pc:sldChg>
      <pc:sldChg chg="addSp delSp modSp add modAnim">
        <pc:chgData name="Ken Merrihew" userId="bcb7a1e886d99f07" providerId="LiveId" clId="{3F93A4CF-EA83-47AD-8038-C29DE4BA5562}" dt="2019-01-26T21:54:55.427" v="7032"/>
        <pc:sldMkLst>
          <pc:docMk/>
          <pc:sldMk cId="2766012842" sldId="283"/>
        </pc:sldMkLst>
        <pc:spChg chg="add del mod">
          <ac:chgData name="Ken Merrihew" userId="bcb7a1e886d99f07" providerId="LiveId" clId="{3F93A4CF-EA83-47AD-8038-C29DE4BA5562}" dt="2019-01-26T21:15:58.769" v="6492" actId="478"/>
          <ac:spMkLst>
            <pc:docMk/>
            <pc:sldMk cId="2766012842" sldId="283"/>
            <ac:spMk id="4" creationId="{02B267E2-B75D-4AA3-86FF-7B64B13FDB03}"/>
          </ac:spMkLst>
        </pc:spChg>
        <pc:spChg chg="add del mod">
          <ac:chgData name="Ken Merrihew" userId="bcb7a1e886d99f07" providerId="LiveId" clId="{3F93A4CF-EA83-47AD-8038-C29DE4BA5562}" dt="2019-01-26T21:15:58.769" v="6492" actId="478"/>
          <ac:spMkLst>
            <pc:docMk/>
            <pc:sldMk cId="2766012842" sldId="283"/>
            <ac:spMk id="7" creationId="{D489539F-1F5E-4E26-8490-3938312BA6AA}"/>
          </ac:spMkLst>
        </pc:spChg>
        <pc:spChg chg="add del mod">
          <ac:chgData name="Ken Merrihew" userId="bcb7a1e886d99f07" providerId="LiveId" clId="{3F93A4CF-EA83-47AD-8038-C29DE4BA5562}" dt="2019-01-26T21:20:20.897" v="6537" actId="478"/>
          <ac:spMkLst>
            <pc:docMk/>
            <pc:sldMk cId="2766012842" sldId="283"/>
            <ac:spMk id="11" creationId="{21AFA7C5-C61C-45EC-808A-F3952AF4C634}"/>
          </ac:spMkLst>
        </pc:spChg>
        <pc:spChg chg="add del mod">
          <ac:chgData name="Ken Merrihew" userId="bcb7a1e886d99f07" providerId="LiveId" clId="{3F93A4CF-EA83-47AD-8038-C29DE4BA5562}" dt="2019-01-26T21:20:24.646" v="6539" actId="478"/>
          <ac:spMkLst>
            <pc:docMk/>
            <pc:sldMk cId="2766012842" sldId="283"/>
            <ac:spMk id="16" creationId="{A9EA8AE7-AC0B-44B2-B98C-505508615266}"/>
          </ac:spMkLst>
        </pc:spChg>
        <pc:spChg chg="add del mod">
          <ac:chgData name="Ken Merrihew" userId="bcb7a1e886d99f07" providerId="LiveId" clId="{3F93A4CF-EA83-47AD-8038-C29DE4BA5562}" dt="2019-01-26T21:20:23.740" v="6538" actId="478"/>
          <ac:spMkLst>
            <pc:docMk/>
            <pc:sldMk cId="2766012842" sldId="283"/>
            <ac:spMk id="19" creationId="{208A4C19-9CFD-4468-9DC7-EF6295F5D060}"/>
          </ac:spMkLst>
        </pc:spChg>
        <pc:spChg chg="add mod">
          <ac:chgData name="Ken Merrihew" userId="bcb7a1e886d99f07" providerId="LiveId" clId="{3F93A4CF-EA83-47AD-8038-C29DE4BA5562}" dt="2019-01-26T21:33:43.472" v="6673" actId="164"/>
          <ac:spMkLst>
            <pc:docMk/>
            <pc:sldMk cId="2766012842" sldId="283"/>
            <ac:spMk id="21" creationId="{641C9037-40B2-4210-B152-8A6EDB36F12F}"/>
          </ac:spMkLst>
        </pc:spChg>
        <pc:spChg chg="add mod">
          <ac:chgData name="Ken Merrihew" userId="bcb7a1e886d99f07" providerId="LiveId" clId="{3F93A4CF-EA83-47AD-8038-C29DE4BA5562}" dt="2019-01-26T21:33:43.472" v="6673" actId="164"/>
          <ac:spMkLst>
            <pc:docMk/>
            <pc:sldMk cId="2766012842" sldId="283"/>
            <ac:spMk id="23" creationId="{848DFBF3-DD29-452E-A12D-491F0E240927}"/>
          </ac:spMkLst>
        </pc:spChg>
        <pc:spChg chg="mod topLvl">
          <ac:chgData name="Ken Merrihew" userId="bcb7a1e886d99f07" providerId="LiveId" clId="{3F93A4CF-EA83-47AD-8038-C29DE4BA5562}" dt="2019-01-26T21:39:14.534" v="6756" actId="164"/>
          <ac:spMkLst>
            <pc:docMk/>
            <pc:sldMk cId="2766012842" sldId="283"/>
            <ac:spMk id="29" creationId="{EBE721F8-91A3-4ECA-AFDC-F01529863A0F}"/>
          </ac:spMkLst>
        </pc:spChg>
        <pc:spChg chg="mod topLvl">
          <ac:chgData name="Ken Merrihew" userId="bcb7a1e886d99f07" providerId="LiveId" clId="{3F93A4CF-EA83-47AD-8038-C29DE4BA5562}" dt="2019-01-26T21:39:14.534" v="6756" actId="164"/>
          <ac:spMkLst>
            <pc:docMk/>
            <pc:sldMk cId="2766012842" sldId="283"/>
            <ac:spMk id="30" creationId="{EE0B974E-A1D7-45AF-B03D-34A3FC8E8AE5}"/>
          </ac:spMkLst>
        </pc:spChg>
        <pc:spChg chg="del mod topLvl">
          <ac:chgData name="Ken Merrihew" userId="bcb7a1e886d99f07" providerId="LiveId" clId="{3F93A4CF-EA83-47AD-8038-C29DE4BA5562}" dt="2019-01-26T21:48:54.317" v="6975" actId="478"/>
          <ac:spMkLst>
            <pc:docMk/>
            <pc:sldMk cId="2766012842" sldId="283"/>
            <ac:spMk id="43" creationId="{1DC4DB9E-EE59-459A-A05E-E89960090284}"/>
          </ac:spMkLst>
        </pc:spChg>
        <pc:spChg chg="del mod topLvl">
          <ac:chgData name="Ken Merrihew" userId="bcb7a1e886d99f07" providerId="LiveId" clId="{3F93A4CF-EA83-47AD-8038-C29DE4BA5562}" dt="2019-01-26T21:48:52.676" v="6974" actId="478"/>
          <ac:spMkLst>
            <pc:docMk/>
            <pc:sldMk cId="2766012842" sldId="283"/>
            <ac:spMk id="44" creationId="{CEE76347-85E2-4F25-9509-E5E640211348}"/>
          </ac:spMkLst>
        </pc:spChg>
        <pc:spChg chg="mod topLvl">
          <ac:chgData name="Ken Merrihew" userId="bcb7a1e886d99f07" providerId="LiveId" clId="{3F93A4CF-EA83-47AD-8038-C29DE4BA5562}" dt="2019-01-26T21:54:53.256" v="7030" actId="165"/>
          <ac:spMkLst>
            <pc:docMk/>
            <pc:sldMk cId="2766012842" sldId="283"/>
            <ac:spMk id="48" creationId="{ADADC98C-31B7-4D87-B9C2-7B3105AAFF02}"/>
          </ac:spMkLst>
        </pc:spChg>
        <pc:spChg chg="add mod">
          <ac:chgData name="Ken Merrihew" userId="bcb7a1e886d99f07" providerId="LiveId" clId="{3F93A4CF-EA83-47AD-8038-C29DE4BA5562}" dt="2019-01-26T21:49:25.776" v="6979" actId="313"/>
          <ac:spMkLst>
            <pc:docMk/>
            <pc:sldMk cId="2766012842" sldId="283"/>
            <ac:spMk id="1030" creationId="{18F4B829-1FEA-471C-AB7B-B1BD2193D1D4}"/>
          </ac:spMkLst>
        </pc:spChg>
        <pc:spChg chg="add mod">
          <ac:chgData name="Ken Merrihew" userId="bcb7a1e886d99f07" providerId="LiveId" clId="{3F93A4CF-EA83-47AD-8038-C29DE4BA5562}" dt="2019-01-26T21:46:16.616" v="6880" actId="164"/>
          <ac:spMkLst>
            <pc:docMk/>
            <pc:sldMk cId="2766012842" sldId="283"/>
            <ac:spMk id="1031" creationId="{4162B30C-1497-4D07-BB93-26B2D8CCEAD4}"/>
          </ac:spMkLst>
        </pc:spChg>
        <pc:spChg chg="add mod ord">
          <ac:chgData name="Ken Merrihew" userId="bcb7a1e886d99f07" providerId="LiveId" clId="{3F93A4CF-EA83-47AD-8038-C29DE4BA5562}" dt="2019-01-26T21:51:39.392" v="7019" actId="164"/>
          <ac:spMkLst>
            <pc:docMk/>
            <pc:sldMk cId="2766012842" sldId="283"/>
            <ac:spMk id="1033" creationId="{23B47D93-87EE-48F8-B8E4-E819654E1710}"/>
          </ac:spMkLst>
        </pc:spChg>
        <pc:grpChg chg="add del mod">
          <ac:chgData name="Ken Merrihew" userId="bcb7a1e886d99f07" providerId="LiveId" clId="{3F93A4CF-EA83-47AD-8038-C29DE4BA5562}" dt="2019-01-26T21:33:09.492" v="6652" actId="165"/>
          <ac:grpSpMkLst>
            <pc:docMk/>
            <pc:sldMk cId="2766012842" sldId="283"/>
            <ac:grpSpMk id="20" creationId="{3491079D-5EF5-4FEC-A642-43953AF77BA4}"/>
          </ac:grpSpMkLst>
        </pc:grpChg>
        <pc:grpChg chg="add mod">
          <ac:chgData name="Ken Merrihew" userId="bcb7a1e886d99f07" providerId="LiveId" clId="{3F93A4CF-EA83-47AD-8038-C29DE4BA5562}" dt="2019-01-26T21:51:39.392" v="7019" actId="164"/>
          <ac:grpSpMkLst>
            <pc:docMk/>
            <pc:sldMk cId="2766012842" sldId="283"/>
            <ac:grpSpMk id="24" creationId="{FD71E30E-0028-46CE-9150-B9BC681740A4}"/>
          </ac:grpSpMkLst>
        </pc:grpChg>
        <pc:grpChg chg="add del mod">
          <ac:chgData name="Ken Merrihew" userId="bcb7a1e886d99f07" providerId="LiveId" clId="{3F93A4CF-EA83-47AD-8038-C29DE4BA5562}" dt="2019-01-26T21:36:52.989" v="6735" actId="165"/>
          <ac:grpSpMkLst>
            <pc:docMk/>
            <pc:sldMk cId="2766012842" sldId="283"/>
            <ac:grpSpMk id="25" creationId="{E323D9CA-35E2-4924-BBEF-51C89164FEB5}"/>
          </ac:grpSpMkLst>
        </pc:grpChg>
        <pc:grpChg chg="add del mod">
          <ac:chgData name="Ken Merrihew" userId="bcb7a1e886d99f07" providerId="LiveId" clId="{3F93A4CF-EA83-47AD-8038-C29DE4BA5562}" dt="2019-01-26T21:38:27.395" v="6751" actId="165"/>
          <ac:grpSpMkLst>
            <pc:docMk/>
            <pc:sldMk cId="2766012842" sldId="283"/>
            <ac:grpSpMk id="26" creationId="{D385AA28-56A3-4CFD-B282-7E25D87A2537}"/>
          </ac:grpSpMkLst>
        </pc:grpChg>
        <pc:grpChg chg="add del mod">
          <ac:chgData name="Ken Merrihew" userId="bcb7a1e886d99f07" providerId="LiveId" clId="{3F93A4CF-EA83-47AD-8038-C29DE4BA5562}" dt="2019-01-26T21:34:29.710" v="6707" actId="165"/>
          <ac:grpSpMkLst>
            <pc:docMk/>
            <pc:sldMk cId="2766012842" sldId="283"/>
            <ac:grpSpMk id="27" creationId="{7CD3F628-6594-44FA-B548-D1BE95058DC9}"/>
          </ac:grpSpMkLst>
        </pc:grpChg>
        <pc:grpChg chg="add mod">
          <ac:chgData name="Ken Merrihew" userId="bcb7a1e886d99f07" providerId="LiveId" clId="{3F93A4CF-EA83-47AD-8038-C29DE4BA5562}" dt="2019-01-26T21:39:41.224" v="6762" actId="164"/>
          <ac:grpSpMkLst>
            <pc:docMk/>
            <pc:sldMk cId="2766012842" sldId="283"/>
            <ac:grpSpMk id="31" creationId="{AD9F76CA-BC11-42B2-AEA7-49F814775F87}"/>
          </ac:grpSpMkLst>
        </pc:grpChg>
        <pc:grpChg chg="add del mod">
          <ac:chgData name="Ken Merrihew" userId="bcb7a1e886d99f07" providerId="LiveId" clId="{3F93A4CF-EA83-47AD-8038-C29DE4BA5562}" dt="2019-01-26T21:47:55.113" v="6889" actId="165"/>
          <ac:grpSpMkLst>
            <pc:docMk/>
            <pc:sldMk cId="2766012842" sldId="283"/>
            <ac:grpSpMk id="41" creationId="{2E36C760-B029-44F0-9D2F-A0EA3ADADA47}"/>
          </ac:grpSpMkLst>
        </pc:grpChg>
        <pc:grpChg chg="add del mod">
          <ac:chgData name="Ken Merrihew" userId="bcb7a1e886d99f07" providerId="LiveId" clId="{3F93A4CF-EA83-47AD-8038-C29DE4BA5562}" dt="2019-01-26T21:54:55.427" v="7032"/>
          <ac:grpSpMkLst>
            <pc:docMk/>
            <pc:sldMk cId="2766012842" sldId="283"/>
            <ac:grpSpMk id="47" creationId="{36B7F66C-7242-47A5-B4B8-C85068E18179}"/>
          </ac:grpSpMkLst>
        </pc:grpChg>
        <pc:grpChg chg="mod topLvl">
          <ac:chgData name="Ken Merrihew" userId="bcb7a1e886d99f07" providerId="LiveId" clId="{3F93A4CF-EA83-47AD-8038-C29DE4BA5562}" dt="2019-01-26T21:54:55.427" v="7032"/>
          <ac:grpSpMkLst>
            <pc:docMk/>
            <pc:sldMk cId="2766012842" sldId="283"/>
            <ac:grpSpMk id="49" creationId="{C9FDABB6-4C3A-4FB3-BE50-198A75C32291}"/>
          </ac:grpSpMkLst>
        </pc:grpChg>
        <pc:grpChg chg="add mod">
          <ac:chgData name="Ken Merrihew" userId="bcb7a1e886d99f07" providerId="LiveId" clId="{3F93A4CF-EA83-47AD-8038-C29DE4BA5562}" dt="2019-01-26T21:46:16.616" v="6880" actId="164"/>
          <ac:grpSpMkLst>
            <pc:docMk/>
            <pc:sldMk cId="2766012842" sldId="283"/>
            <ac:grpSpMk id="1024" creationId="{8BA5F0AE-56D9-4A69-907C-FA105F0D4B7C}"/>
          </ac:grpSpMkLst>
        </pc:grpChg>
        <pc:grpChg chg="add mod">
          <ac:chgData name="Ken Merrihew" userId="bcb7a1e886d99f07" providerId="LiveId" clId="{3F93A4CF-EA83-47AD-8038-C29DE4BA5562}" dt="2019-01-26T21:46:16.616" v="6880" actId="164"/>
          <ac:grpSpMkLst>
            <pc:docMk/>
            <pc:sldMk cId="2766012842" sldId="283"/>
            <ac:grpSpMk id="1032" creationId="{2E8FD9E3-36D9-4033-9509-204CAC1D60F3}"/>
          </ac:grpSpMkLst>
        </pc:grpChg>
        <pc:grpChg chg="add mod">
          <ac:chgData name="Ken Merrihew" userId="bcb7a1e886d99f07" providerId="LiveId" clId="{3F93A4CF-EA83-47AD-8038-C29DE4BA5562}" dt="2019-01-26T21:51:39.392" v="7019" actId="164"/>
          <ac:grpSpMkLst>
            <pc:docMk/>
            <pc:sldMk cId="2766012842" sldId="283"/>
            <ac:grpSpMk id="1034" creationId="{3FA3C0F2-B9AB-4AD3-9F29-12867CBD00AB}"/>
          </ac:grpSpMkLst>
        </pc:grpChg>
        <pc:picChg chg="add mod ord topLvl">
          <ac:chgData name="Ken Merrihew" userId="bcb7a1e886d99f07" providerId="LiveId" clId="{3F93A4CF-EA83-47AD-8038-C29DE4BA5562}" dt="2019-01-26T21:39:41.224" v="6762" actId="164"/>
          <ac:picMkLst>
            <pc:docMk/>
            <pc:sldMk cId="2766012842" sldId="283"/>
            <ac:picMk id="3" creationId="{5F473D09-4DCE-4D75-8B21-8187FDEADE8D}"/>
          </ac:picMkLst>
        </pc:picChg>
        <pc:picChg chg="add del mod ord">
          <ac:chgData name="Ken Merrihew" userId="bcb7a1e886d99f07" providerId="LiveId" clId="{3F93A4CF-EA83-47AD-8038-C29DE4BA5562}" dt="2019-01-26T21:21:49.164" v="6552" actId="478"/>
          <ac:picMkLst>
            <pc:docMk/>
            <pc:sldMk cId="2766012842" sldId="283"/>
            <ac:picMk id="6" creationId="{0D0C4499-D612-4514-B481-8DF660B758E1}"/>
          </ac:picMkLst>
        </pc:picChg>
        <pc:picChg chg="add del mod">
          <ac:chgData name="Ken Merrihew" userId="bcb7a1e886d99f07" providerId="LiveId" clId="{3F93A4CF-EA83-47AD-8038-C29DE4BA5562}" dt="2019-01-26T21:20:20.037" v="6536" actId="478"/>
          <ac:picMkLst>
            <pc:docMk/>
            <pc:sldMk cId="2766012842" sldId="283"/>
            <ac:picMk id="10" creationId="{B16374A9-54B9-4DCD-9791-7AF18CFA76BF}"/>
          </ac:picMkLst>
        </pc:picChg>
        <pc:picChg chg="add mod">
          <ac:chgData name="Ken Merrihew" userId="bcb7a1e886d99f07" providerId="LiveId" clId="{3F93A4CF-EA83-47AD-8038-C29DE4BA5562}" dt="2019-01-26T21:41:52.564" v="6838" actId="1037"/>
          <ac:picMkLst>
            <pc:docMk/>
            <pc:sldMk cId="2766012842" sldId="283"/>
            <ac:picMk id="13" creationId="{050D85E1-BF84-43FA-A52E-17BCAA1E6684}"/>
          </ac:picMkLst>
        </pc:picChg>
        <pc:picChg chg="add del mod">
          <ac:chgData name="Ken Merrihew" userId="bcb7a1e886d99f07" providerId="LiveId" clId="{3F93A4CF-EA83-47AD-8038-C29DE4BA5562}" dt="2019-01-26T21:21:44.115" v="6550" actId="478"/>
          <ac:picMkLst>
            <pc:docMk/>
            <pc:sldMk cId="2766012842" sldId="283"/>
            <ac:picMk id="15" creationId="{C624D6D4-E698-4849-8C62-A9DA57693B72}"/>
          </ac:picMkLst>
        </pc:picChg>
        <pc:picChg chg="add del mod">
          <ac:chgData name="Ken Merrihew" userId="bcb7a1e886d99f07" providerId="LiveId" clId="{3F93A4CF-EA83-47AD-8038-C29DE4BA5562}" dt="2019-01-26T21:21:42.334" v="6549" actId="478"/>
          <ac:picMkLst>
            <pc:docMk/>
            <pc:sldMk cId="2766012842" sldId="283"/>
            <ac:picMk id="18" creationId="{68D71D1F-E64C-4FEC-9A6F-3CB84D55E843}"/>
          </ac:picMkLst>
        </pc:picChg>
        <pc:picChg chg="add del mod topLvl">
          <ac:chgData name="Ken Merrihew" userId="bcb7a1e886d99f07" providerId="LiveId" clId="{3F93A4CF-EA83-47AD-8038-C29DE4BA5562}" dt="2019-01-26T21:36:27.145" v="6730" actId="478"/>
          <ac:picMkLst>
            <pc:docMk/>
            <pc:sldMk cId="2766012842" sldId="283"/>
            <ac:picMk id="22" creationId="{AAB3A76D-A84A-4C38-9187-8B625B3E5744}"/>
          </ac:picMkLst>
        </pc:picChg>
        <pc:picChg chg="mod topLvl">
          <ac:chgData name="Ken Merrihew" userId="bcb7a1e886d99f07" providerId="LiveId" clId="{3F93A4CF-EA83-47AD-8038-C29DE4BA5562}" dt="2019-01-26T21:39:14.534" v="6756" actId="164"/>
          <ac:picMkLst>
            <pc:docMk/>
            <pc:sldMk cId="2766012842" sldId="283"/>
            <ac:picMk id="28" creationId="{92A9A174-457F-49F1-8C10-479BEEFA033C}"/>
          </ac:picMkLst>
        </pc:picChg>
        <pc:picChg chg="del mod topLvl">
          <ac:chgData name="Ken Merrihew" userId="bcb7a1e886d99f07" providerId="LiveId" clId="{3F93A4CF-EA83-47AD-8038-C29DE4BA5562}" dt="2019-01-26T21:48:47.772" v="6973" actId="478"/>
          <ac:picMkLst>
            <pc:docMk/>
            <pc:sldMk cId="2766012842" sldId="283"/>
            <ac:picMk id="42" creationId="{87FE533D-A819-46DE-9AFF-38B425C2391E}"/>
          </ac:picMkLst>
        </pc:picChg>
        <pc:picChg chg="add del mod modCrop">
          <ac:chgData name="Ken Merrihew" userId="bcb7a1e886d99f07" providerId="LiveId" clId="{3F93A4CF-EA83-47AD-8038-C29DE4BA5562}" dt="2019-01-26T21:33:43.472" v="6673" actId="164"/>
          <ac:picMkLst>
            <pc:docMk/>
            <pc:sldMk cId="2766012842" sldId="283"/>
            <ac:picMk id="1026" creationId="{4276A712-4C46-4260-A7C2-C8A33DD77C06}"/>
          </ac:picMkLst>
        </pc:picChg>
        <pc:picChg chg="add del">
          <ac:chgData name="Ken Merrihew" userId="bcb7a1e886d99f07" providerId="LiveId" clId="{3F93A4CF-EA83-47AD-8038-C29DE4BA5562}" dt="2019-01-26T21:26:09.349" v="6580" actId="478"/>
          <ac:picMkLst>
            <pc:docMk/>
            <pc:sldMk cId="2766012842" sldId="283"/>
            <ac:picMk id="1028" creationId="{C6DBFEEA-A2B4-4C8D-AD15-0EE82B62F53E}"/>
          </ac:picMkLst>
        </pc:picChg>
        <pc:cxnChg chg="add mod">
          <ac:chgData name="Ken Merrihew" userId="bcb7a1e886d99f07" providerId="LiveId" clId="{3F93A4CF-EA83-47AD-8038-C29DE4BA5562}" dt="2019-01-26T21:41:52.564" v="6838" actId="1037"/>
          <ac:cxnSpMkLst>
            <pc:docMk/>
            <pc:sldMk cId="2766012842" sldId="283"/>
            <ac:cxnSpMk id="1027" creationId="{D8028788-ABE5-4885-AE6A-A3DD8242225F}"/>
          </ac:cxnSpMkLst>
        </pc:cxnChg>
      </pc:sldChg>
      <pc:sldChg chg="addSp modSp add modAnim">
        <pc:chgData name="Ken Merrihew" userId="bcb7a1e886d99f07" providerId="LiveId" clId="{3F93A4CF-EA83-47AD-8038-C29DE4BA5562}" dt="2019-01-25T21:05:58.942" v="5906" actId="114"/>
        <pc:sldMkLst>
          <pc:docMk/>
          <pc:sldMk cId="3516938618" sldId="284"/>
        </pc:sldMkLst>
        <pc:spChg chg="mod">
          <ac:chgData name="Ken Merrihew" userId="bcb7a1e886d99f07" providerId="LiveId" clId="{3F93A4CF-EA83-47AD-8038-C29DE4BA5562}" dt="2019-01-25T21:05:58.942" v="5906" actId="114"/>
          <ac:spMkLst>
            <pc:docMk/>
            <pc:sldMk cId="3516938618" sldId="284"/>
            <ac:spMk id="2" creationId="{B1BCB5AF-29A0-42C6-8202-5520AE4B200F}"/>
          </ac:spMkLst>
        </pc:spChg>
        <pc:spChg chg="mod">
          <ac:chgData name="Ken Merrihew" userId="bcb7a1e886d99f07" providerId="LiveId" clId="{3F93A4CF-EA83-47AD-8038-C29DE4BA5562}" dt="2019-01-25T16:08:49.236" v="3639" actId="2711"/>
          <ac:spMkLst>
            <pc:docMk/>
            <pc:sldMk cId="3516938618" sldId="284"/>
            <ac:spMk id="5" creationId="{9B3FB9D0-9B6B-4589-AE0C-A5E00483F383}"/>
          </ac:spMkLst>
        </pc:spChg>
        <pc:spChg chg="add mod">
          <ac:chgData name="Ken Merrihew" userId="bcb7a1e886d99f07" providerId="LiveId" clId="{3F93A4CF-EA83-47AD-8038-C29DE4BA5562}" dt="2019-01-25T18:56:26.711" v="5460" actId="207"/>
          <ac:spMkLst>
            <pc:docMk/>
            <pc:sldMk cId="3516938618" sldId="284"/>
            <ac:spMk id="6" creationId="{CDB3FE15-3E3B-44B9-BA64-B2DBBFC1AD3A}"/>
          </ac:spMkLst>
        </pc:spChg>
      </pc:sldChg>
      <pc:sldChg chg="add">
        <pc:chgData name="Ken Merrihew" userId="bcb7a1e886d99f07" providerId="LiveId" clId="{3F93A4CF-EA83-47AD-8038-C29DE4BA5562}" dt="2019-01-25T16:08:26.258" v="3631"/>
        <pc:sldMkLst>
          <pc:docMk/>
          <pc:sldMk cId="2140320905" sldId="285"/>
        </pc:sldMkLst>
      </pc:sldChg>
      <pc:sldChg chg="addSp delSp modSp add delAnim modAnim">
        <pc:chgData name="Ken Merrihew" userId="bcb7a1e886d99f07" providerId="LiveId" clId="{3F93A4CF-EA83-47AD-8038-C29DE4BA5562}" dt="2019-01-25T20:10:21.209" v="5877" actId="2711"/>
        <pc:sldMkLst>
          <pc:docMk/>
          <pc:sldMk cId="824934413" sldId="286"/>
        </pc:sldMkLst>
        <pc:spChg chg="del mod">
          <ac:chgData name="Ken Merrihew" userId="bcb7a1e886d99f07" providerId="LiveId" clId="{3F93A4CF-EA83-47AD-8038-C29DE4BA5562}" dt="2019-01-25T17:48:42.979" v="4770" actId="478"/>
          <ac:spMkLst>
            <pc:docMk/>
            <pc:sldMk cId="824934413" sldId="286"/>
            <ac:spMk id="2" creationId="{B1BCB5AF-29A0-42C6-8202-5520AE4B200F}"/>
          </ac:spMkLst>
        </pc:spChg>
        <pc:spChg chg="del mod">
          <ac:chgData name="Ken Merrihew" userId="bcb7a1e886d99f07" providerId="LiveId" clId="{3F93A4CF-EA83-47AD-8038-C29DE4BA5562}" dt="2019-01-25T17:48:42.979" v="4770" actId="478"/>
          <ac:spMkLst>
            <pc:docMk/>
            <pc:sldMk cId="824934413" sldId="286"/>
            <ac:spMk id="5" creationId="{9B3FB9D0-9B6B-4589-AE0C-A5E00483F383}"/>
          </ac:spMkLst>
        </pc:spChg>
        <pc:spChg chg="add del mod ord">
          <ac:chgData name="Ken Merrihew" userId="bcb7a1e886d99f07" providerId="LiveId" clId="{3F93A4CF-EA83-47AD-8038-C29DE4BA5562}" dt="2019-01-25T17:48:42.979" v="4770" actId="478"/>
          <ac:spMkLst>
            <pc:docMk/>
            <pc:sldMk cId="824934413" sldId="286"/>
            <ac:spMk id="6" creationId="{7AAC383D-03B7-4095-B704-52F7B0168A71}"/>
          </ac:spMkLst>
        </pc:spChg>
        <pc:spChg chg="add">
          <ac:chgData name="Ken Merrihew" userId="bcb7a1e886d99f07" providerId="LiveId" clId="{3F93A4CF-EA83-47AD-8038-C29DE4BA5562}" dt="2019-01-25T17:48:43.487" v="4771"/>
          <ac:spMkLst>
            <pc:docMk/>
            <pc:sldMk cId="824934413" sldId="286"/>
            <ac:spMk id="7" creationId="{77D37C6D-A524-44B1-9382-3ECC545F4ED4}"/>
          </ac:spMkLst>
        </pc:spChg>
        <pc:spChg chg="add mod">
          <ac:chgData name="Ken Merrihew" userId="bcb7a1e886d99f07" providerId="LiveId" clId="{3F93A4CF-EA83-47AD-8038-C29DE4BA5562}" dt="2019-01-25T20:10:21.209" v="5877" actId="2711"/>
          <ac:spMkLst>
            <pc:docMk/>
            <pc:sldMk cId="824934413" sldId="286"/>
            <ac:spMk id="8" creationId="{2E89B2E9-87E1-491A-99C4-BFA7D7CDD578}"/>
          </ac:spMkLst>
        </pc:spChg>
        <pc:spChg chg="add">
          <ac:chgData name="Ken Merrihew" userId="bcb7a1e886d99f07" providerId="LiveId" clId="{3F93A4CF-EA83-47AD-8038-C29DE4BA5562}" dt="2019-01-25T17:48:43.487" v="4771"/>
          <ac:spMkLst>
            <pc:docMk/>
            <pc:sldMk cId="824934413" sldId="286"/>
            <ac:spMk id="10" creationId="{82FB1497-E477-4664-A2B9-D70D094224EB}"/>
          </ac:spMkLst>
        </pc:spChg>
        <pc:picChg chg="add del mod">
          <ac:chgData name="Ken Merrihew" userId="bcb7a1e886d99f07" providerId="LiveId" clId="{3F93A4CF-EA83-47AD-8038-C29DE4BA5562}" dt="2019-01-25T16:19:38.854" v="3798" actId="478"/>
          <ac:picMkLst>
            <pc:docMk/>
            <pc:sldMk cId="824934413" sldId="286"/>
            <ac:picMk id="3" creationId="{64A9C6C2-B4DB-4702-93B9-07C53CE9D42E}"/>
          </ac:picMkLst>
        </pc:picChg>
        <pc:picChg chg="add del">
          <ac:chgData name="Ken Merrihew" userId="bcb7a1e886d99f07" providerId="LiveId" clId="{3F93A4CF-EA83-47AD-8038-C29DE4BA5562}" dt="2019-01-25T19:35:22.934" v="5637" actId="478"/>
          <ac:picMkLst>
            <pc:docMk/>
            <pc:sldMk cId="824934413" sldId="286"/>
            <ac:picMk id="7170" creationId="{1C23FE34-4160-4DCD-90C3-6A41AEE0C27D}"/>
          </ac:picMkLst>
        </pc:picChg>
      </pc:sldChg>
      <pc:sldChg chg="addSp modSp add modAnim">
        <pc:chgData name="Ken Merrihew" userId="bcb7a1e886d99f07" providerId="LiveId" clId="{3F93A4CF-EA83-47AD-8038-C29DE4BA5562}" dt="2019-01-25T20:10:31.241" v="5878" actId="2711"/>
        <pc:sldMkLst>
          <pc:docMk/>
          <pc:sldMk cId="2437848244" sldId="288"/>
        </pc:sldMkLst>
        <pc:spChg chg="mod">
          <ac:chgData name="Ken Merrihew" userId="bcb7a1e886d99f07" providerId="LiveId" clId="{3F93A4CF-EA83-47AD-8038-C29DE4BA5562}" dt="2019-01-25T16:35:31.957" v="3880" actId="1035"/>
          <ac:spMkLst>
            <pc:docMk/>
            <pc:sldMk cId="2437848244" sldId="288"/>
            <ac:spMk id="2" creationId="{B1BCB5AF-29A0-42C6-8202-5520AE4B200F}"/>
          </ac:spMkLst>
        </pc:spChg>
        <pc:spChg chg="add mod">
          <ac:chgData name="Ken Merrihew" userId="bcb7a1e886d99f07" providerId="LiveId" clId="{3F93A4CF-EA83-47AD-8038-C29DE4BA5562}" dt="2019-01-25T16:29:57.563" v="3822" actId="207"/>
          <ac:spMkLst>
            <pc:docMk/>
            <pc:sldMk cId="2437848244" sldId="288"/>
            <ac:spMk id="4" creationId="{5514773D-BFE0-4098-B002-F82B0C650D2B}"/>
          </ac:spMkLst>
        </pc:spChg>
        <pc:spChg chg="mod">
          <ac:chgData name="Ken Merrihew" userId="bcb7a1e886d99f07" providerId="LiveId" clId="{3F93A4CF-EA83-47AD-8038-C29DE4BA5562}" dt="2019-01-25T20:10:31.241" v="5878" actId="2711"/>
          <ac:spMkLst>
            <pc:docMk/>
            <pc:sldMk cId="2437848244" sldId="288"/>
            <ac:spMk id="5" creationId="{9B3FB9D0-9B6B-4589-AE0C-A5E00483F383}"/>
          </ac:spMkLst>
        </pc:spChg>
        <pc:spChg chg="mod">
          <ac:chgData name="Ken Merrihew" userId="bcb7a1e886d99f07" providerId="LiveId" clId="{3F93A4CF-EA83-47AD-8038-C29DE4BA5562}" dt="2019-01-25T16:36:07.897" v="3891" actId="1035"/>
          <ac:spMkLst>
            <pc:docMk/>
            <pc:sldMk cId="2437848244" sldId="288"/>
            <ac:spMk id="6" creationId="{7AAC383D-03B7-4095-B704-52F7B0168A71}"/>
          </ac:spMkLst>
        </pc:spChg>
        <pc:spChg chg="add mod">
          <ac:chgData name="Ken Merrihew" userId="bcb7a1e886d99f07" providerId="LiveId" clId="{3F93A4CF-EA83-47AD-8038-C29DE4BA5562}" dt="2019-01-25T16:35:18.133" v="3873" actId="1036"/>
          <ac:spMkLst>
            <pc:docMk/>
            <pc:sldMk cId="2437848244" sldId="288"/>
            <ac:spMk id="7" creationId="{A579CABB-0FB6-407D-86F6-4C0D58294C47}"/>
          </ac:spMkLst>
        </pc:spChg>
      </pc:sldChg>
      <pc:sldChg chg="modSp add">
        <pc:chgData name="Ken Merrihew" userId="bcb7a1e886d99f07" providerId="LiveId" clId="{3F93A4CF-EA83-47AD-8038-C29DE4BA5562}" dt="2019-01-25T18:52:55.184" v="5349" actId="1036"/>
        <pc:sldMkLst>
          <pc:docMk/>
          <pc:sldMk cId="1599198665" sldId="289"/>
        </pc:sldMkLst>
        <pc:spChg chg="mod">
          <ac:chgData name="Ken Merrihew" userId="bcb7a1e886d99f07" providerId="LiveId" clId="{3F93A4CF-EA83-47AD-8038-C29DE4BA5562}" dt="2019-01-25T18:52:55.184" v="5349" actId="1036"/>
          <ac:spMkLst>
            <pc:docMk/>
            <pc:sldMk cId="1599198665" sldId="289"/>
            <ac:spMk id="2" creationId="{B1BCB5AF-29A0-42C6-8202-5520AE4B200F}"/>
          </ac:spMkLst>
        </pc:spChg>
        <pc:spChg chg="mod">
          <ac:chgData name="Ken Merrihew" userId="bcb7a1e886d99f07" providerId="LiveId" clId="{3F93A4CF-EA83-47AD-8038-C29DE4BA5562}" dt="2019-01-25T18:52:45.390" v="5322" actId="403"/>
          <ac:spMkLst>
            <pc:docMk/>
            <pc:sldMk cId="1599198665" sldId="289"/>
            <ac:spMk id="5" creationId="{9B3FB9D0-9B6B-4589-AE0C-A5E00483F383}"/>
          </ac:spMkLst>
        </pc:spChg>
        <pc:spChg chg="mod">
          <ac:chgData name="Ken Merrihew" userId="bcb7a1e886d99f07" providerId="LiveId" clId="{3F93A4CF-EA83-47AD-8038-C29DE4BA5562}" dt="2019-01-25T18:52:50.534" v="5337" actId="1036"/>
          <ac:spMkLst>
            <pc:docMk/>
            <pc:sldMk cId="1599198665" sldId="289"/>
            <ac:spMk id="6" creationId="{96740ED7-B660-452F-9FF4-52C4C231E72E}"/>
          </ac:spMkLst>
        </pc:spChg>
      </pc:sldChg>
      <pc:sldChg chg="modSp add modAnim">
        <pc:chgData name="Ken Merrihew" userId="bcb7a1e886d99f07" providerId="LiveId" clId="{3F93A4CF-EA83-47AD-8038-C29DE4BA5562}" dt="2019-01-25T17:37:30.430" v="4769"/>
        <pc:sldMkLst>
          <pc:docMk/>
          <pc:sldMk cId="1998834084" sldId="290"/>
        </pc:sldMkLst>
        <pc:spChg chg="mod">
          <ac:chgData name="Ken Merrihew" userId="bcb7a1e886d99f07" providerId="LiveId" clId="{3F93A4CF-EA83-47AD-8038-C29DE4BA5562}" dt="2019-01-25T17:37:24.761" v="4768" actId="20577"/>
          <ac:spMkLst>
            <pc:docMk/>
            <pc:sldMk cId="1998834084" sldId="290"/>
            <ac:spMk id="5" creationId="{9B3FB9D0-9B6B-4589-AE0C-A5E00483F383}"/>
          </ac:spMkLst>
        </pc:spChg>
      </pc:sldChg>
      <pc:sldChg chg="add">
        <pc:chgData name="Ken Merrihew" userId="bcb7a1e886d99f07" providerId="LiveId" clId="{3F93A4CF-EA83-47AD-8038-C29DE4BA5562}" dt="2019-01-25T18:19:22.822" v="4917"/>
        <pc:sldMkLst>
          <pc:docMk/>
          <pc:sldMk cId="2329279477" sldId="292"/>
        </pc:sldMkLst>
      </pc:sldChg>
      <pc:sldChg chg="addSp delSp modSp add delAnim modAnim">
        <pc:chgData name="Ken Merrihew" userId="bcb7a1e886d99f07" providerId="LiveId" clId="{3F93A4CF-EA83-47AD-8038-C29DE4BA5562}" dt="2019-01-27T14:12:50.667" v="7926" actId="1035"/>
        <pc:sldMkLst>
          <pc:docMk/>
          <pc:sldMk cId="2277822090" sldId="293"/>
        </pc:sldMkLst>
        <pc:spChg chg="del mod">
          <ac:chgData name="Ken Merrihew" userId="bcb7a1e886d99f07" providerId="LiveId" clId="{3F93A4CF-EA83-47AD-8038-C29DE4BA5562}" dt="2019-01-25T18:52:38.832" v="5321" actId="478"/>
          <ac:spMkLst>
            <pc:docMk/>
            <pc:sldMk cId="2277822090" sldId="293"/>
            <ac:spMk id="2" creationId="{B1BCB5AF-29A0-42C6-8202-5520AE4B200F}"/>
          </ac:spMkLst>
        </pc:spChg>
        <pc:spChg chg="add mod">
          <ac:chgData name="Ken Merrihew" userId="bcb7a1e886d99f07" providerId="LiveId" clId="{3F93A4CF-EA83-47AD-8038-C29DE4BA5562}" dt="2019-01-27T14:12:50.667" v="7926" actId="1035"/>
          <ac:spMkLst>
            <pc:docMk/>
            <pc:sldMk cId="2277822090" sldId="293"/>
            <ac:spMk id="2" creationId="{D1616F4B-8C4A-4D6A-8090-B5BF305ABFD9}"/>
          </ac:spMkLst>
        </pc:spChg>
        <pc:spChg chg="add mod">
          <ac:chgData name="Ken Merrihew" userId="bcb7a1e886d99f07" providerId="LiveId" clId="{3F93A4CF-EA83-47AD-8038-C29DE4BA5562}" dt="2019-01-27T14:12:50.667" v="7926" actId="1035"/>
          <ac:spMkLst>
            <pc:docMk/>
            <pc:sldMk cId="2277822090" sldId="293"/>
            <ac:spMk id="3" creationId="{508263AC-FC26-425B-8EFA-DB0382DB5F4C}"/>
          </ac:spMkLst>
        </pc:spChg>
        <pc:spChg chg="add mod">
          <ac:chgData name="Ken Merrihew" userId="bcb7a1e886d99f07" providerId="LiveId" clId="{3F93A4CF-EA83-47AD-8038-C29DE4BA5562}" dt="2019-01-27T14:12:50.667" v="7926" actId="1035"/>
          <ac:spMkLst>
            <pc:docMk/>
            <pc:sldMk cId="2277822090" sldId="293"/>
            <ac:spMk id="4" creationId="{4936EB7E-C979-48C6-B614-50EDE5900685}"/>
          </ac:spMkLst>
        </pc:spChg>
        <pc:spChg chg="mod">
          <ac:chgData name="Ken Merrihew" userId="bcb7a1e886d99f07" providerId="LiveId" clId="{3F93A4CF-EA83-47AD-8038-C29DE4BA5562}" dt="2019-01-25T18:53:01.087" v="5350" actId="403"/>
          <ac:spMkLst>
            <pc:docMk/>
            <pc:sldMk cId="2277822090" sldId="293"/>
            <ac:spMk id="5" creationId="{9B3FB9D0-9B6B-4589-AE0C-A5E00483F383}"/>
          </ac:spMkLst>
        </pc:spChg>
        <pc:spChg chg="del mod">
          <ac:chgData name="Ken Merrihew" userId="bcb7a1e886d99f07" providerId="LiveId" clId="{3F93A4CF-EA83-47AD-8038-C29DE4BA5562}" dt="2019-01-27T13:56:07.228" v="7545" actId="478"/>
          <ac:spMkLst>
            <pc:docMk/>
            <pc:sldMk cId="2277822090" sldId="293"/>
            <ac:spMk id="6" creationId="{96740ED7-B660-452F-9FF4-52C4C231E72E}"/>
          </ac:spMkLst>
        </pc:spChg>
        <pc:spChg chg="add mod">
          <ac:chgData name="Ken Merrihew" userId="bcb7a1e886d99f07" providerId="LiveId" clId="{3F93A4CF-EA83-47AD-8038-C29DE4BA5562}" dt="2019-01-27T14:12:50.667" v="7926" actId="1035"/>
          <ac:spMkLst>
            <pc:docMk/>
            <pc:sldMk cId="2277822090" sldId="293"/>
            <ac:spMk id="7" creationId="{11428F81-CD6E-41EB-96AF-3D2967EBCE4D}"/>
          </ac:spMkLst>
        </pc:spChg>
        <pc:spChg chg="add mod">
          <ac:chgData name="Ken Merrihew" userId="bcb7a1e886d99f07" providerId="LiveId" clId="{3F93A4CF-EA83-47AD-8038-C29DE4BA5562}" dt="2019-01-27T14:12:50.667" v="7926" actId="1035"/>
          <ac:spMkLst>
            <pc:docMk/>
            <pc:sldMk cId="2277822090" sldId="293"/>
            <ac:spMk id="8" creationId="{DF4E466F-0A8C-4EFE-8CDB-34BA31C750C4}"/>
          </ac:spMkLst>
        </pc:spChg>
        <pc:spChg chg="add mod">
          <ac:chgData name="Ken Merrihew" userId="bcb7a1e886d99f07" providerId="LiveId" clId="{3F93A4CF-EA83-47AD-8038-C29DE4BA5562}" dt="2019-01-27T14:12:50.667" v="7926" actId="1035"/>
          <ac:spMkLst>
            <pc:docMk/>
            <pc:sldMk cId="2277822090" sldId="293"/>
            <ac:spMk id="10" creationId="{63CD8462-B68C-440B-ADE2-C2A2ABB50CAD}"/>
          </ac:spMkLst>
        </pc:spChg>
      </pc:sldChg>
      <pc:sldChg chg="addSp delSp modSp add delAnim modAnim">
        <pc:chgData name="Ken Merrihew" userId="bcb7a1e886d99f07" providerId="LiveId" clId="{3F93A4CF-EA83-47AD-8038-C29DE4BA5562}" dt="2019-01-27T13:56:00.067" v="7544"/>
        <pc:sldMkLst>
          <pc:docMk/>
          <pc:sldMk cId="389304168" sldId="294"/>
        </pc:sldMkLst>
        <pc:spChg chg="del mod">
          <ac:chgData name="Ken Merrihew" userId="bcb7a1e886d99f07" providerId="LiveId" clId="{3F93A4CF-EA83-47AD-8038-C29DE4BA5562}" dt="2019-01-25T18:52:34.299" v="5319" actId="478"/>
          <ac:spMkLst>
            <pc:docMk/>
            <pc:sldMk cId="389304168" sldId="294"/>
            <ac:spMk id="2" creationId="{B1BCB5AF-29A0-42C6-8202-5520AE4B200F}"/>
          </ac:spMkLst>
        </pc:spChg>
        <pc:spChg chg="add mod">
          <ac:chgData name="Ken Merrihew" userId="bcb7a1e886d99f07" providerId="LiveId" clId="{3F93A4CF-EA83-47AD-8038-C29DE4BA5562}" dt="2019-01-27T13:55:20.940" v="7444" actId="167"/>
          <ac:spMkLst>
            <pc:docMk/>
            <pc:sldMk cId="389304168" sldId="294"/>
            <ac:spMk id="4" creationId="{128BC046-BBB2-459E-8208-03F49F232556}"/>
          </ac:spMkLst>
        </pc:spChg>
        <pc:spChg chg="mod">
          <ac:chgData name="Ken Merrihew" userId="bcb7a1e886d99f07" providerId="LiveId" clId="{3F93A4CF-EA83-47AD-8038-C29DE4BA5562}" dt="2019-01-27T13:55:34.302" v="7540" actId="1035"/>
          <ac:spMkLst>
            <pc:docMk/>
            <pc:sldMk cId="389304168" sldId="294"/>
            <ac:spMk id="5" creationId="{9B3FB9D0-9B6B-4589-AE0C-A5E00483F383}"/>
          </ac:spMkLst>
        </pc:spChg>
        <pc:spChg chg="del">
          <ac:chgData name="Ken Merrihew" userId="bcb7a1e886d99f07" providerId="LiveId" clId="{3F93A4CF-EA83-47AD-8038-C29DE4BA5562}" dt="2019-01-25T18:52:35.334" v="5320" actId="478"/>
          <ac:spMkLst>
            <pc:docMk/>
            <pc:sldMk cId="389304168" sldId="294"/>
            <ac:spMk id="6" creationId="{96740ED7-B660-452F-9FF4-52C4C231E72E}"/>
          </ac:spMkLst>
        </pc:spChg>
      </pc:sldChg>
      <pc:sldChg chg="add">
        <pc:chgData name="Ken Merrihew" userId="bcb7a1e886d99f07" providerId="LiveId" clId="{3F93A4CF-EA83-47AD-8038-C29DE4BA5562}" dt="2019-01-25T18:54:17.202" v="5388"/>
        <pc:sldMkLst>
          <pc:docMk/>
          <pc:sldMk cId="2111258297" sldId="295"/>
        </pc:sldMkLst>
      </pc:sldChg>
      <pc:sldChg chg="addSp delSp modSp add delAnim modAnim">
        <pc:chgData name="Ken Merrihew" userId="bcb7a1e886d99f07" providerId="LiveId" clId="{3F93A4CF-EA83-47AD-8038-C29DE4BA5562}" dt="2019-01-25T19:21:49.288" v="5635"/>
        <pc:sldMkLst>
          <pc:docMk/>
          <pc:sldMk cId="2054796544" sldId="296"/>
        </pc:sldMkLst>
        <pc:spChg chg="del">
          <ac:chgData name="Ken Merrihew" userId="bcb7a1e886d99f07" providerId="LiveId" clId="{3F93A4CF-EA83-47AD-8038-C29DE4BA5562}" dt="2019-01-25T19:14:46.577" v="5465" actId="478"/>
          <ac:spMkLst>
            <pc:docMk/>
            <pc:sldMk cId="2054796544" sldId="296"/>
            <ac:spMk id="2" creationId="{B1BCB5AF-29A0-42C6-8202-5520AE4B200F}"/>
          </ac:spMkLst>
        </pc:spChg>
        <pc:spChg chg="del">
          <ac:chgData name="Ken Merrihew" userId="bcb7a1e886d99f07" providerId="LiveId" clId="{3F93A4CF-EA83-47AD-8038-C29DE4BA5562}" dt="2019-01-25T19:14:46.577" v="5465" actId="478"/>
          <ac:spMkLst>
            <pc:docMk/>
            <pc:sldMk cId="2054796544" sldId="296"/>
            <ac:spMk id="3" creationId="{707B3FA3-A16D-4E7A-B671-3C42D1817F25}"/>
          </ac:spMkLst>
        </pc:spChg>
        <pc:spChg chg="mod">
          <ac:chgData name="Ken Merrihew" userId="bcb7a1e886d99f07" providerId="LiveId" clId="{3F93A4CF-EA83-47AD-8038-C29DE4BA5562}" dt="2019-01-25T19:16:52.931" v="5520" actId="20577"/>
          <ac:spMkLst>
            <pc:docMk/>
            <pc:sldMk cId="2054796544" sldId="296"/>
            <ac:spMk id="5" creationId="{9B3FB9D0-9B6B-4589-AE0C-A5E00483F383}"/>
          </ac:spMkLst>
        </pc:spChg>
        <pc:spChg chg="del">
          <ac:chgData name="Ken Merrihew" userId="bcb7a1e886d99f07" providerId="LiveId" clId="{3F93A4CF-EA83-47AD-8038-C29DE4BA5562}" dt="2019-01-25T19:14:46.577" v="5465" actId="478"/>
          <ac:spMkLst>
            <pc:docMk/>
            <pc:sldMk cId="2054796544" sldId="296"/>
            <ac:spMk id="7" creationId="{0C3E9877-71B4-4622-AD6C-10FFDEEC626B}"/>
          </ac:spMkLst>
        </pc:spChg>
        <pc:spChg chg="del">
          <ac:chgData name="Ken Merrihew" userId="bcb7a1e886d99f07" providerId="LiveId" clId="{3F93A4CF-EA83-47AD-8038-C29DE4BA5562}" dt="2019-01-25T19:14:46.577" v="5465" actId="478"/>
          <ac:spMkLst>
            <pc:docMk/>
            <pc:sldMk cId="2054796544" sldId="296"/>
            <ac:spMk id="8" creationId="{451790B2-FCA7-4738-9EF6-D6290820D14B}"/>
          </ac:spMkLst>
        </pc:spChg>
        <pc:spChg chg="del">
          <ac:chgData name="Ken Merrihew" userId="bcb7a1e886d99f07" providerId="LiveId" clId="{3F93A4CF-EA83-47AD-8038-C29DE4BA5562}" dt="2019-01-25T19:14:46.577" v="5465" actId="478"/>
          <ac:spMkLst>
            <pc:docMk/>
            <pc:sldMk cId="2054796544" sldId="296"/>
            <ac:spMk id="10" creationId="{9996C69C-E750-4DCC-B7F9-43A365C77353}"/>
          </ac:spMkLst>
        </pc:spChg>
        <pc:spChg chg="del">
          <ac:chgData name="Ken Merrihew" userId="bcb7a1e886d99f07" providerId="LiveId" clId="{3F93A4CF-EA83-47AD-8038-C29DE4BA5562}" dt="2019-01-25T19:14:46.577" v="5465" actId="478"/>
          <ac:spMkLst>
            <pc:docMk/>
            <pc:sldMk cId="2054796544" sldId="296"/>
            <ac:spMk id="11" creationId="{D449A660-BB7D-4D0B-A12A-7FD34E127100}"/>
          </ac:spMkLst>
        </pc:spChg>
        <pc:spChg chg="add mod">
          <ac:chgData name="Ken Merrihew" userId="bcb7a1e886d99f07" providerId="LiveId" clId="{3F93A4CF-EA83-47AD-8038-C29DE4BA5562}" dt="2019-01-25T19:17:38.978" v="5528" actId="2711"/>
          <ac:spMkLst>
            <pc:docMk/>
            <pc:sldMk cId="2054796544" sldId="296"/>
            <ac:spMk id="12" creationId="{8C211B8A-73AA-459F-A1F7-A8E6450E4C7E}"/>
          </ac:spMkLst>
        </pc:spChg>
        <pc:spChg chg="add mod">
          <ac:chgData name="Ken Merrihew" userId="bcb7a1e886d99f07" providerId="LiveId" clId="{3F93A4CF-EA83-47AD-8038-C29DE4BA5562}" dt="2019-01-25T19:20:26.409" v="5563" actId="2711"/>
          <ac:spMkLst>
            <pc:docMk/>
            <pc:sldMk cId="2054796544" sldId="296"/>
            <ac:spMk id="13" creationId="{1A08FE62-2507-46F1-B2F9-9379593E576C}"/>
          </ac:spMkLst>
        </pc:spChg>
        <pc:spChg chg="add mod">
          <ac:chgData name="Ken Merrihew" userId="bcb7a1e886d99f07" providerId="LiveId" clId="{3F93A4CF-EA83-47AD-8038-C29DE4BA5562}" dt="2019-01-25T19:20:54.807" v="5631" actId="20577"/>
          <ac:spMkLst>
            <pc:docMk/>
            <pc:sldMk cId="2054796544" sldId="296"/>
            <ac:spMk id="14" creationId="{A7965806-5CE2-4925-97D9-5C359034329B}"/>
          </ac:spMkLst>
        </pc:spChg>
      </pc:sldChg>
      <pc:sldChg chg="add">
        <pc:chgData name="Ken Merrihew" userId="bcb7a1e886d99f07" providerId="LiveId" clId="{3F93A4CF-EA83-47AD-8038-C29DE4BA5562}" dt="2019-01-25T19:14:29.774" v="5463"/>
        <pc:sldMkLst>
          <pc:docMk/>
          <pc:sldMk cId="53676304" sldId="297"/>
        </pc:sldMkLst>
      </pc:sldChg>
      <pc:sldChg chg="addSp delSp modSp add delAnim modAnim">
        <pc:chgData name="Ken Merrihew" userId="bcb7a1e886d99f07" providerId="LiveId" clId="{3F93A4CF-EA83-47AD-8038-C29DE4BA5562}" dt="2019-01-27T02:28:45.495" v="7037"/>
        <pc:sldMkLst>
          <pc:docMk/>
          <pc:sldMk cId="1788472641" sldId="298"/>
        </pc:sldMkLst>
        <pc:spChg chg="del">
          <ac:chgData name="Ken Merrihew" userId="bcb7a1e886d99f07" providerId="LiveId" clId="{3F93A4CF-EA83-47AD-8038-C29DE4BA5562}" dt="2019-01-26T01:15:33.986" v="5908" actId="478"/>
          <ac:spMkLst>
            <pc:docMk/>
            <pc:sldMk cId="1788472641" sldId="298"/>
            <ac:spMk id="2" creationId="{372303BB-305D-491B-8774-7188075C978C}"/>
          </ac:spMkLst>
        </pc:spChg>
        <pc:spChg chg="del">
          <ac:chgData name="Ken Merrihew" userId="bcb7a1e886d99f07" providerId="LiveId" clId="{3F93A4CF-EA83-47AD-8038-C29DE4BA5562}" dt="2019-01-26T01:15:33.986" v="5908" actId="478"/>
          <ac:spMkLst>
            <pc:docMk/>
            <pc:sldMk cId="1788472641" sldId="298"/>
            <ac:spMk id="3" creationId="{92B6ACE1-83C8-42ED-9842-4CA68ACCDD9F}"/>
          </ac:spMkLst>
        </pc:spChg>
        <pc:spChg chg="mod">
          <ac:chgData name="Ken Merrihew" userId="bcb7a1e886d99f07" providerId="LiveId" clId="{3F93A4CF-EA83-47AD-8038-C29DE4BA5562}" dt="2019-01-26T03:44:45.203" v="6440" actId="1036"/>
          <ac:spMkLst>
            <pc:docMk/>
            <pc:sldMk cId="1788472641" sldId="298"/>
            <ac:spMk id="5" creationId="{3CB4C796-D789-4AF9-A7B2-8C01B0E986D5}"/>
          </ac:spMkLst>
        </pc:spChg>
        <pc:spChg chg="del">
          <ac:chgData name="Ken Merrihew" userId="bcb7a1e886d99f07" providerId="LiveId" clId="{3F93A4CF-EA83-47AD-8038-C29DE4BA5562}" dt="2019-01-26T01:15:33.986" v="5908" actId="478"/>
          <ac:spMkLst>
            <pc:docMk/>
            <pc:sldMk cId="1788472641" sldId="298"/>
            <ac:spMk id="6" creationId="{A76E86C7-7B5D-4CE7-B754-78F7C7DCB22C}"/>
          </ac:spMkLst>
        </pc:spChg>
        <pc:spChg chg="del">
          <ac:chgData name="Ken Merrihew" userId="bcb7a1e886d99f07" providerId="LiveId" clId="{3F93A4CF-EA83-47AD-8038-C29DE4BA5562}" dt="2019-01-26T01:15:33.986" v="5908" actId="478"/>
          <ac:spMkLst>
            <pc:docMk/>
            <pc:sldMk cId="1788472641" sldId="298"/>
            <ac:spMk id="7" creationId="{453B9CAE-3896-4A25-B378-6C584E2D8787}"/>
          </ac:spMkLst>
        </pc:spChg>
        <pc:spChg chg="del">
          <ac:chgData name="Ken Merrihew" userId="bcb7a1e886d99f07" providerId="LiveId" clId="{3F93A4CF-EA83-47AD-8038-C29DE4BA5562}" dt="2019-01-26T01:15:33.986" v="5908" actId="478"/>
          <ac:spMkLst>
            <pc:docMk/>
            <pc:sldMk cId="1788472641" sldId="298"/>
            <ac:spMk id="8" creationId="{B9E78952-79EF-4CBE-B706-6BD2E1033E64}"/>
          </ac:spMkLst>
        </pc:spChg>
        <pc:spChg chg="add mod">
          <ac:chgData name="Ken Merrihew" userId="bcb7a1e886d99f07" providerId="LiveId" clId="{3F93A4CF-EA83-47AD-8038-C29DE4BA5562}" dt="2019-01-26T03:44:45.203" v="6440" actId="1036"/>
          <ac:spMkLst>
            <pc:docMk/>
            <pc:sldMk cId="1788472641" sldId="298"/>
            <ac:spMk id="13" creationId="{AB66A029-1C29-42DA-9D19-151552ED73EB}"/>
          </ac:spMkLst>
        </pc:spChg>
        <pc:picChg chg="add mod ord modCrop">
          <ac:chgData name="Ken Merrihew" userId="bcb7a1e886d99f07" providerId="LiveId" clId="{3F93A4CF-EA83-47AD-8038-C29DE4BA5562}" dt="2019-01-27T02:28:45.495" v="7037"/>
          <ac:picMkLst>
            <pc:docMk/>
            <pc:sldMk cId="1788472641" sldId="298"/>
            <ac:picMk id="10" creationId="{1E6A4245-DD55-4C71-AD23-A1D752971E22}"/>
          </ac:picMkLst>
        </pc:picChg>
        <pc:picChg chg="add del mod">
          <ac:chgData name="Ken Merrihew" userId="bcb7a1e886d99f07" providerId="LiveId" clId="{3F93A4CF-EA83-47AD-8038-C29DE4BA5562}" dt="2019-01-26T01:17:03.480" v="5918" actId="478"/>
          <ac:picMkLst>
            <pc:docMk/>
            <pc:sldMk cId="1788472641" sldId="298"/>
            <ac:picMk id="12" creationId="{0EB2FA06-95A2-4B1C-AAED-7F7B720EF472}"/>
          </ac:picMkLst>
        </pc:picChg>
        <pc:picChg chg="del">
          <ac:chgData name="Ken Merrihew" userId="bcb7a1e886d99f07" providerId="LiveId" clId="{3F93A4CF-EA83-47AD-8038-C29DE4BA5562}" dt="2019-01-26T01:15:36.970" v="5909" actId="478"/>
          <ac:picMkLst>
            <pc:docMk/>
            <pc:sldMk cId="1788472641" sldId="298"/>
            <ac:picMk id="1026" creationId="{3131C11F-1594-44F8-82DC-2EB82BE8AACD}"/>
          </ac:picMkLst>
        </pc:picChg>
        <pc:picChg chg="del">
          <ac:chgData name="Ken Merrihew" userId="bcb7a1e886d99f07" providerId="LiveId" clId="{3F93A4CF-EA83-47AD-8038-C29DE4BA5562}" dt="2019-01-26T01:15:33.986" v="5908" actId="478"/>
          <ac:picMkLst>
            <pc:docMk/>
            <pc:sldMk cId="1788472641" sldId="298"/>
            <ac:picMk id="2050" creationId="{62AC366E-CB31-4FEF-8D9B-A19113358474}"/>
          </ac:picMkLst>
        </pc:picChg>
        <pc:picChg chg="del">
          <ac:chgData name="Ken Merrihew" userId="bcb7a1e886d99f07" providerId="LiveId" clId="{3F93A4CF-EA83-47AD-8038-C29DE4BA5562}" dt="2019-01-26T01:15:33.986" v="5908" actId="478"/>
          <ac:picMkLst>
            <pc:docMk/>
            <pc:sldMk cId="1788472641" sldId="298"/>
            <ac:picMk id="2052" creationId="{4FB8053D-4F01-4722-AD58-0101D448F4AC}"/>
          </ac:picMkLst>
        </pc:picChg>
      </pc:sldChg>
      <pc:sldChg chg="add ord">
        <pc:chgData name="Ken Merrihew" userId="bcb7a1e886d99f07" providerId="LiveId" clId="{3F93A4CF-EA83-47AD-8038-C29DE4BA5562}" dt="2019-01-26T21:58:58.722" v="7034"/>
        <pc:sldMkLst>
          <pc:docMk/>
          <pc:sldMk cId="2535842392" sldId="299"/>
        </pc:sldMkLst>
      </pc:sldChg>
      <pc:sldChg chg="add del">
        <pc:chgData name="Ken Merrihew" userId="bcb7a1e886d99f07" providerId="LiveId" clId="{3F93A4CF-EA83-47AD-8038-C29DE4BA5562}" dt="2019-01-27T01:19:24.136" v="7036"/>
        <pc:sldMkLst>
          <pc:docMk/>
          <pc:sldMk cId="100281391" sldId="300"/>
        </pc:sldMkLst>
      </pc:sldChg>
      <pc:sldChg chg="addSp delSp modSp add delAnim modAnim">
        <pc:chgData name="Ken Merrihew" userId="bcb7a1e886d99f07" providerId="LiveId" clId="{3F93A4CF-EA83-47AD-8038-C29DE4BA5562}" dt="2019-01-27T05:36:07.691" v="7340" actId="14100"/>
        <pc:sldMkLst>
          <pc:docMk/>
          <pc:sldMk cId="230142606" sldId="300"/>
        </pc:sldMkLst>
        <pc:spChg chg="mod">
          <ac:chgData name="Ken Merrihew" userId="bcb7a1e886d99f07" providerId="LiveId" clId="{3F93A4CF-EA83-47AD-8038-C29DE4BA5562}" dt="2019-01-27T04:05:07.339" v="7299" actId="1037"/>
          <ac:spMkLst>
            <pc:docMk/>
            <pc:sldMk cId="230142606" sldId="300"/>
            <ac:spMk id="7" creationId="{B0A9DFDF-34C4-4648-8693-753DCDA1C049}"/>
          </ac:spMkLst>
        </pc:spChg>
        <pc:spChg chg="ord">
          <ac:chgData name="Ken Merrihew" userId="bcb7a1e886d99f07" providerId="LiveId" clId="{3F93A4CF-EA83-47AD-8038-C29DE4BA5562}" dt="2019-01-27T04:10:41.354" v="7327" actId="166"/>
          <ac:spMkLst>
            <pc:docMk/>
            <pc:sldMk cId="230142606" sldId="300"/>
            <ac:spMk id="12" creationId="{6FD19904-0E66-47B9-8AD8-2ED7E5675380}"/>
          </ac:spMkLst>
        </pc:spChg>
        <pc:picChg chg="add mod modCrop">
          <ac:chgData name="Ken Merrihew" userId="bcb7a1e886d99f07" providerId="LiveId" clId="{3F93A4CF-EA83-47AD-8038-C29DE4BA5562}" dt="2019-01-27T05:36:07.691" v="7340" actId="14100"/>
          <ac:picMkLst>
            <pc:docMk/>
            <pc:sldMk cId="230142606" sldId="300"/>
            <ac:picMk id="6" creationId="{1CC02AFB-4A3D-48F8-8D01-1743045E384D}"/>
          </ac:picMkLst>
        </pc:picChg>
        <pc:picChg chg="del mod">
          <ac:chgData name="Ken Merrihew" userId="bcb7a1e886d99f07" providerId="LiveId" clId="{3F93A4CF-EA83-47AD-8038-C29DE4BA5562}" dt="2019-01-27T04:08:18.343" v="7302" actId="478"/>
          <ac:picMkLst>
            <pc:docMk/>
            <pc:sldMk cId="230142606" sldId="300"/>
            <ac:picMk id="15" creationId="{25AFD77A-B84E-41CB-AA34-C1D811F70032}"/>
          </ac:picMkLst>
        </pc:picChg>
        <pc:picChg chg="del">
          <ac:chgData name="Ken Merrihew" userId="bcb7a1e886d99f07" providerId="LiveId" clId="{3F93A4CF-EA83-47AD-8038-C29DE4BA5562}" dt="2019-01-27T04:04:52.196" v="7291" actId="478"/>
          <ac:picMkLst>
            <pc:docMk/>
            <pc:sldMk cId="230142606" sldId="300"/>
            <ac:picMk id="17" creationId="{5CBDCED0-AC87-4744-B9ED-AB299FD8FDB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79795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0452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46664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844C0F-7D35-4383-96D6-8583CB80B5DF}"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282372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844C0F-7D35-4383-96D6-8583CB80B5DF}"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57913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844C0F-7D35-4383-96D6-8583CB80B5DF}"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407423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844C0F-7D35-4383-96D6-8583CB80B5DF}"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41931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44C0F-7D35-4383-96D6-8583CB80B5DF}"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08574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44C0F-7D35-4383-96D6-8583CB80B5DF}"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340342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4C0F-7D35-4383-96D6-8583CB80B5DF}"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163884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844C0F-7D35-4383-96D6-8583CB80B5DF}"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06C1E-C8AD-4C95-B0BE-C45CBFD42B9B}" type="slidenum">
              <a:rPr lang="en-US" smtClean="0"/>
              <a:t>‹#›</a:t>
            </a:fld>
            <a:endParaRPr lang="en-US"/>
          </a:p>
        </p:txBody>
      </p:sp>
    </p:spTree>
    <p:extLst>
      <p:ext uri="{BB962C8B-B14F-4D97-AF65-F5344CB8AC3E}">
        <p14:creationId xmlns:p14="http://schemas.microsoft.com/office/powerpoint/2010/main" val="212538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44C0F-7D35-4383-96D6-8583CB80B5DF}" type="datetimeFigureOut">
              <a:rPr lang="en-US" smtClean="0"/>
              <a:t>1/26/2019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06C1E-C8AD-4C95-B0BE-C45CBFD42B9B}" type="slidenum">
              <a:rPr lang="en-US" smtClean="0"/>
              <a:t>‹#›</a:t>
            </a:fld>
            <a:endParaRPr lang="en-US"/>
          </a:p>
        </p:txBody>
      </p:sp>
    </p:spTree>
    <p:extLst>
      <p:ext uri="{BB962C8B-B14F-4D97-AF65-F5344CB8AC3E}">
        <p14:creationId xmlns:p14="http://schemas.microsoft.com/office/powerpoint/2010/main" val="3976050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openclipart.org/detail/218412/golden-cross" TargetMode="Externa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9.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g"/><Relationship Id="rId7" Type="http://schemas.openxmlformats.org/officeDocument/2006/relationships/image" Target="../media/image32.png"/><Relationship Id="rId12"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hyperlink" Target="https://en.wikipedia.org/wiki/TNA_World_Heavyweight_Championship" TargetMode="External"/><Relationship Id="rId5" Type="http://schemas.openxmlformats.org/officeDocument/2006/relationships/image" Target="../media/image31.png"/><Relationship Id="rId10" Type="http://schemas.microsoft.com/office/2007/relationships/hdphoto" Target="../media/hdphoto5.wdp"/><Relationship Id="rId4" Type="http://schemas.openxmlformats.org/officeDocument/2006/relationships/hyperlink" Target="https://pixabay.com/ko/%EC%82%AC%EB%8F%84-%EA%B1%B0%EB%A3%A9%ED%95%9C-%EC%84%B8%EB%A1%9C-%EC%82%AC%EB%8F%84-%EB%B0%94%EC%9A%B8-%ED%8F%B4-tarsus%EC%9D%98-%ED%8F%B4-%EA%B5%90%ED%9A%8C-73715/" TargetMode="External"/><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E5A441-F0EC-4B49-B373-C628B0C6A80D}"/>
              </a:ext>
            </a:extLst>
          </p:cNvPr>
          <p:cNvSpPr txBox="1"/>
          <p:nvPr/>
        </p:nvSpPr>
        <p:spPr>
          <a:xfrm>
            <a:off x="5384260" y="402886"/>
            <a:ext cx="2621604"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32957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pic>
        <p:nvPicPr>
          <p:cNvPr id="4098" name="Picture 2" descr="&quot;Pardon Me for Not Rising&quot; ">
            <a:extLst>
              <a:ext uri="{FF2B5EF4-FFF2-40B4-BE49-F238E27FC236}">
                <a16:creationId xmlns:a16="http://schemas.microsoft.com/office/drawing/2014/main" id="{8B5FA5D4-3C99-4DFD-8615-0A8CD0430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51999">
            <a:off x="5137456" y="979698"/>
            <a:ext cx="3204916" cy="24036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3D4247C-0F89-49FA-9013-FC8CB524A350}"/>
              </a:ext>
            </a:extLst>
          </p:cNvPr>
          <p:cNvSpPr txBox="1"/>
          <p:nvPr/>
        </p:nvSpPr>
        <p:spPr>
          <a:xfrm>
            <a:off x="457202" y="1074905"/>
            <a:ext cx="5471260" cy="1292662"/>
          </a:xfrm>
          <a:prstGeom prst="rect">
            <a:avLst/>
          </a:prstGeom>
          <a:noFill/>
        </p:spPr>
        <p:txBody>
          <a:bodyPr wrap="square" rtlCol="0">
            <a:spAutoFit/>
          </a:bodyPr>
          <a:lstStyle/>
          <a:p>
            <a:r>
              <a:rPr lang="en-US" sz="2600" dirty="0">
                <a:solidFill>
                  <a:schemeClr val="accent4">
                    <a:lumMod val="60000"/>
                    <a:lumOff val="40000"/>
                  </a:schemeClr>
                </a:solidFill>
                <a:effectLst>
                  <a:outerShdw blurRad="38100" dist="38100" dir="2700000" algn="tl">
                    <a:srgbClr val="000000">
                      <a:alpha val="43137"/>
                    </a:srgbClr>
                  </a:outerShdw>
                </a:effectLst>
              </a:rPr>
              <a:t> In a graveyard in </a:t>
            </a:r>
            <a:r>
              <a:rPr lang="en-US" sz="2600" dirty="0" err="1">
                <a:solidFill>
                  <a:schemeClr val="accent4">
                    <a:lumMod val="60000"/>
                    <a:lumOff val="40000"/>
                  </a:schemeClr>
                </a:solidFill>
                <a:effectLst>
                  <a:outerShdw blurRad="38100" dist="38100" dir="2700000" algn="tl">
                    <a:srgbClr val="000000">
                      <a:alpha val="43137"/>
                    </a:srgbClr>
                  </a:outerShdw>
                </a:effectLst>
              </a:rPr>
              <a:t>Riudoso</a:t>
            </a:r>
            <a:r>
              <a:rPr lang="en-US" sz="2600" dirty="0">
                <a:solidFill>
                  <a:schemeClr val="accent4">
                    <a:lumMod val="60000"/>
                    <a:lumOff val="40000"/>
                  </a:schemeClr>
                </a:solidFill>
                <a:effectLst>
                  <a:outerShdw blurRad="38100" dist="38100" dir="2700000" algn="tl">
                    <a:srgbClr val="000000">
                      <a:alpha val="43137"/>
                    </a:srgbClr>
                  </a:outerShdw>
                </a:effectLst>
              </a:rPr>
              <a:t>, NM ~ </a:t>
            </a:r>
            <a:r>
              <a:rPr lang="en-US" sz="2600" dirty="0">
                <a:effectLst>
                  <a:outerShdw blurRad="38100" dist="38100" dir="2700000" algn="tl">
                    <a:srgbClr val="000000">
                      <a:alpha val="43137"/>
                    </a:srgbClr>
                  </a:outerShdw>
                </a:effectLst>
              </a:rPr>
              <a:t>“Here lies John Yeast. Pardon me for not rising”</a:t>
            </a:r>
          </a:p>
        </p:txBody>
      </p:sp>
      <p:pic>
        <p:nvPicPr>
          <p:cNvPr id="4102" name="Picture 6" descr="&quot;Free at last. Free at last. Thank God Almighty I'm Free at Last.&quot; ">
            <a:extLst>
              <a:ext uri="{FF2B5EF4-FFF2-40B4-BE49-F238E27FC236}">
                <a16:creationId xmlns:a16="http://schemas.microsoft.com/office/drawing/2014/main" id="{299AE44A-9C8E-4170-B2CC-BF1CDCF3F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122">
            <a:off x="546912" y="2401114"/>
            <a:ext cx="3290455" cy="21647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97C1FE-1DB3-44CA-A9BB-FEF2CB8FA749}"/>
              </a:ext>
            </a:extLst>
          </p:cNvPr>
          <p:cNvSpPr txBox="1"/>
          <p:nvPr/>
        </p:nvSpPr>
        <p:spPr>
          <a:xfrm>
            <a:off x="3559416" y="2932565"/>
            <a:ext cx="4684472" cy="1292662"/>
          </a:xfrm>
          <a:prstGeom prst="rect">
            <a:avLst/>
          </a:prstGeom>
          <a:noFill/>
        </p:spPr>
        <p:txBody>
          <a:bodyPr wrap="square" rtlCol="0">
            <a:spAutoFit/>
          </a:bodyPr>
          <a:lstStyle/>
          <a:p>
            <a:pPr algn="l"/>
            <a:r>
              <a:rPr lang="en-US" sz="2600" dirty="0">
                <a:solidFill>
                  <a:schemeClr val="accent4">
                    <a:lumMod val="60000"/>
                    <a:lumOff val="40000"/>
                  </a:schemeClr>
                </a:solidFill>
                <a:effectLst>
                  <a:outerShdw blurRad="38100" dist="38100" dir="2700000" algn="tl">
                    <a:srgbClr val="000000">
                      <a:alpha val="43137"/>
                    </a:srgbClr>
                  </a:outerShdw>
                </a:effectLst>
                <a:latin typeface="+mj-lt"/>
              </a:rPr>
              <a:t>Martin Luther King Jr. ~ </a:t>
            </a:r>
            <a:r>
              <a:rPr lang="en-US" sz="2600" dirty="0">
                <a:solidFill>
                  <a:schemeClr val="bg1"/>
                </a:solidFill>
                <a:effectLst>
                  <a:outerShdw blurRad="38100" dist="38100" dir="2700000" algn="tl">
                    <a:srgbClr val="000000">
                      <a:alpha val="43137"/>
                    </a:srgbClr>
                  </a:outerShdw>
                </a:effectLst>
                <a:latin typeface="+mj-lt"/>
              </a:rPr>
              <a:t>“Free at last. Free at last. Thank God Almighty I’m free at last”</a:t>
            </a:r>
          </a:p>
        </p:txBody>
      </p:sp>
      <p:pic>
        <p:nvPicPr>
          <p:cNvPr id="4104" name="Picture 8" descr="&quot;...There Goes the Neighborhood&quot; ">
            <a:extLst>
              <a:ext uri="{FF2B5EF4-FFF2-40B4-BE49-F238E27FC236}">
                <a16:creationId xmlns:a16="http://schemas.microsoft.com/office/drawing/2014/main" id="{59F38B18-3DF7-4601-B8EF-BFF664FE6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26597">
            <a:off x="3891583" y="4011561"/>
            <a:ext cx="3225969" cy="21291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9C7BCE3-C70F-4850-911D-14CE4FAE7F9A}"/>
              </a:ext>
            </a:extLst>
          </p:cNvPr>
          <p:cNvSpPr txBox="1"/>
          <p:nvPr/>
        </p:nvSpPr>
        <p:spPr>
          <a:xfrm>
            <a:off x="1071531" y="4678699"/>
            <a:ext cx="3338544" cy="1292662"/>
          </a:xfrm>
          <a:prstGeom prst="rect">
            <a:avLst/>
          </a:prstGeom>
          <a:noFill/>
        </p:spPr>
        <p:txBody>
          <a:bodyPr wrap="square" rtlCol="0">
            <a:spAutoFit/>
          </a:bodyPr>
          <a:lstStyle/>
          <a:p>
            <a:pPr algn="l"/>
            <a:r>
              <a:rPr lang="en-US" sz="2600" dirty="0">
                <a:solidFill>
                  <a:schemeClr val="accent4">
                    <a:lumMod val="60000"/>
                    <a:lumOff val="40000"/>
                  </a:schemeClr>
                </a:solidFill>
                <a:effectLst>
                  <a:outerShdw blurRad="38100" dist="38100" dir="2700000" algn="tl">
                    <a:srgbClr val="000000">
                      <a:alpha val="43137"/>
                    </a:srgbClr>
                  </a:outerShdw>
                </a:effectLst>
                <a:latin typeface="+mj-lt"/>
              </a:rPr>
              <a:t>Rodney Dangerfield ~ </a:t>
            </a:r>
            <a:r>
              <a:rPr lang="en-US" sz="2600" dirty="0">
                <a:solidFill>
                  <a:schemeClr val="bg1"/>
                </a:solidFill>
                <a:effectLst>
                  <a:outerShdw blurRad="38100" dist="38100" dir="2700000" algn="tl">
                    <a:srgbClr val="000000">
                      <a:alpha val="43137"/>
                    </a:srgbClr>
                  </a:outerShdw>
                </a:effectLst>
                <a:latin typeface="+mj-lt"/>
              </a:rPr>
              <a:t>“There goes the neighborhood”</a:t>
            </a:r>
          </a:p>
        </p:txBody>
      </p:sp>
    </p:spTree>
    <p:extLst>
      <p:ext uri="{BB962C8B-B14F-4D97-AF65-F5344CB8AC3E}">
        <p14:creationId xmlns:p14="http://schemas.microsoft.com/office/powerpoint/2010/main" val="411636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102"/>
                                        </p:tgtEl>
                                        <p:attrNameLst>
                                          <p:attrName>style.visibility</p:attrName>
                                        </p:attrNameLst>
                                      </p:cBhvr>
                                      <p:to>
                                        <p:strVal val="visible"/>
                                      </p:to>
                                    </p:set>
                                    <p:animEffect transition="in" filter="fade">
                                      <p:cBhvr>
                                        <p:cTn id="20" dur="500"/>
                                        <p:tgtEl>
                                          <p:spTgt spid="4102"/>
                                        </p:tgtEl>
                                      </p:cBhvr>
                                    </p:animEffect>
                                  </p:childTnLst>
                                </p:cTn>
                              </p:par>
                              <p:par>
                                <p:cTn id="21" presetID="3" presetClass="emph" presetSubtype="2" fill="hold" grpId="1" nodeType="withEffect">
                                  <p:stCondLst>
                                    <p:cond delay="0"/>
                                  </p:stCondLst>
                                  <p:childTnLst>
                                    <p:animClr clrSpc="rgb" dir="cw">
                                      <p:cBhvr override="childStyle">
                                        <p:cTn id="22" dur="500" fill="hold"/>
                                        <p:tgtEl>
                                          <p:spTgt spid="10"/>
                                        </p:tgtEl>
                                        <p:attrNameLst>
                                          <p:attrName>style.color</p:attrName>
                                        </p:attrNameLst>
                                      </p:cBhvr>
                                      <p:to>
                                        <a:schemeClr val="accent2"/>
                                      </p:to>
                                    </p:animClr>
                                  </p:childTnLst>
                                </p:cTn>
                              </p:par>
                              <p:par>
                                <p:cTn id="23" presetID="9" presetClass="emph" presetSubtype="0" nodeType="withEffect">
                                  <p:stCondLst>
                                    <p:cond delay="0"/>
                                  </p:stCondLst>
                                  <p:childTnLst>
                                    <p:set>
                                      <p:cBhvr>
                                        <p:cTn id="24" dur="indefinite"/>
                                        <p:tgtEl>
                                          <p:spTgt spid="4098"/>
                                        </p:tgtEl>
                                        <p:attrNameLst>
                                          <p:attrName>style.opacity</p:attrName>
                                        </p:attrNameLst>
                                      </p:cBhvr>
                                      <p:to>
                                        <p:strVal val="0.25"/>
                                      </p:to>
                                    </p:set>
                                    <p:animEffect filter="image" prLst="opacity: 0.25">
                                      <p:cBhvr rctx="IE">
                                        <p:cTn id="25" dur="indefinite"/>
                                        <p:tgtEl>
                                          <p:spTgt spid="409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104"/>
                                        </p:tgtEl>
                                        <p:attrNameLst>
                                          <p:attrName>style.visibility</p:attrName>
                                        </p:attrNameLst>
                                      </p:cBhvr>
                                      <p:to>
                                        <p:strVal val="visible"/>
                                      </p:to>
                                    </p:set>
                                    <p:animEffect transition="in" filter="fade">
                                      <p:cBhvr>
                                        <p:cTn id="34" dur="500"/>
                                        <p:tgtEl>
                                          <p:spTgt spid="4104"/>
                                        </p:tgtEl>
                                      </p:cBhvr>
                                    </p:animEffect>
                                  </p:childTnLst>
                                </p:cTn>
                              </p:par>
                              <p:par>
                                <p:cTn id="35" presetID="3" presetClass="emph" presetSubtype="2" fill="hold" grpId="1" nodeType="withEffect">
                                  <p:stCondLst>
                                    <p:cond delay="0"/>
                                  </p:stCondLst>
                                  <p:childTnLst>
                                    <p:animClr clrSpc="rgb" dir="cw">
                                      <p:cBhvr override="childStyle">
                                        <p:cTn id="36" dur="500" fill="hold"/>
                                        <p:tgtEl>
                                          <p:spTgt spid="2"/>
                                        </p:tgtEl>
                                        <p:attrNameLst>
                                          <p:attrName>style.color</p:attrName>
                                        </p:attrNameLst>
                                      </p:cBhvr>
                                      <p:to>
                                        <a:schemeClr val="accent2"/>
                                      </p:to>
                                    </p:animClr>
                                  </p:childTnLst>
                                </p:cTn>
                              </p:par>
                              <p:par>
                                <p:cTn id="37" presetID="9" presetClass="emph" presetSubtype="0" nodeType="withEffect">
                                  <p:stCondLst>
                                    <p:cond delay="0"/>
                                  </p:stCondLst>
                                  <p:childTnLst>
                                    <p:set>
                                      <p:cBhvr>
                                        <p:cTn id="38" dur="indefinite"/>
                                        <p:tgtEl>
                                          <p:spTgt spid="4102"/>
                                        </p:tgtEl>
                                        <p:attrNameLst>
                                          <p:attrName>style.opacity</p:attrName>
                                        </p:attrNameLst>
                                      </p:cBhvr>
                                      <p:to>
                                        <p:strVal val="0.25"/>
                                      </p:to>
                                    </p:set>
                                    <p:animEffect filter="image" prLst="opacity: 0.25">
                                      <p:cBhvr rctx="IE">
                                        <p:cTn id="39" dur="indefinite"/>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4" name="Picture 4" descr="&quot;That's All Folks&quot; ">
            <a:extLst>
              <a:ext uri="{FF2B5EF4-FFF2-40B4-BE49-F238E27FC236}">
                <a16:creationId xmlns:a16="http://schemas.microsoft.com/office/drawing/2014/main" id="{0378D766-E10D-4614-8F80-375215E82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447">
            <a:off x="366712" y="2566988"/>
            <a:ext cx="3436937" cy="20621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2" name="TextBox 1">
            <a:extLst>
              <a:ext uri="{FF2B5EF4-FFF2-40B4-BE49-F238E27FC236}">
                <a16:creationId xmlns:a16="http://schemas.microsoft.com/office/drawing/2014/main" id="{7097C1FE-1DB3-44CA-A9BB-FEF2CB8FA749}"/>
              </a:ext>
            </a:extLst>
          </p:cNvPr>
          <p:cNvSpPr txBox="1"/>
          <p:nvPr/>
        </p:nvSpPr>
        <p:spPr>
          <a:xfrm>
            <a:off x="3554654" y="3027815"/>
            <a:ext cx="5353176" cy="1692771"/>
          </a:xfrm>
          <a:prstGeom prst="rect">
            <a:avLst/>
          </a:prstGeom>
          <a:noFill/>
        </p:spPr>
        <p:txBody>
          <a:bodyPr wrap="square" rtlCol="0">
            <a:spAutoFit/>
          </a:bodyPr>
          <a:lstStyle/>
          <a:p>
            <a:pPr algn="l"/>
            <a:r>
              <a:rPr lang="en-US" sz="2600" dirty="0">
                <a:solidFill>
                  <a:schemeClr val="accent4">
                    <a:lumMod val="60000"/>
                    <a:lumOff val="40000"/>
                  </a:schemeClr>
                </a:solidFill>
                <a:effectLst>
                  <a:outerShdw blurRad="38100" dist="38100" dir="2700000" algn="tl">
                    <a:srgbClr val="000000">
                      <a:alpha val="43137"/>
                    </a:srgbClr>
                  </a:outerShdw>
                </a:effectLst>
                <a:latin typeface="+mj-lt"/>
              </a:rPr>
              <a:t>Mel Blanc – The voice of Woody Woodpecker, Bugs Bunny, Yosemite Sam and many, many  others ~ </a:t>
            </a:r>
            <a:r>
              <a:rPr lang="en-US" sz="2600" dirty="0">
                <a:solidFill>
                  <a:schemeClr val="bg1"/>
                </a:solidFill>
                <a:effectLst>
                  <a:outerShdw blurRad="38100" dist="38100" dir="2700000" algn="tl">
                    <a:srgbClr val="000000">
                      <a:alpha val="43137"/>
                    </a:srgbClr>
                  </a:outerShdw>
                </a:effectLst>
                <a:latin typeface="+mj-lt"/>
              </a:rPr>
              <a:t>“That's all folks”</a:t>
            </a:r>
          </a:p>
        </p:txBody>
      </p:sp>
      <p:sp>
        <p:nvSpPr>
          <p:cNvPr id="5" name="TextBox 4">
            <a:extLst>
              <a:ext uri="{FF2B5EF4-FFF2-40B4-BE49-F238E27FC236}">
                <a16:creationId xmlns:a16="http://schemas.microsoft.com/office/drawing/2014/main" id="{A9C7BCE3-C70F-4850-911D-14CE4FAE7F9A}"/>
              </a:ext>
            </a:extLst>
          </p:cNvPr>
          <p:cNvSpPr txBox="1"/>
          <p:nvPr/>
        </p:nvSpPr>
        <p:spPr>
          <a:xfrm>
            <a:off x="1071531" y="4678699"/>
            <a:ext cx="3338544" cy="1692771"/>
          </a:xfrm>
          <a:prstGeom prst="rect">
            <a:avLst/>
          </a:prstGeom>
          <a:noFill/>
        </p:spPr>
        <p:txBody>
          <a:bodyPr wrap="square" rtlCol="0">
            <a:spAutoFit/>
          </a:bodyPr>
          <a:lstStyle/>
          <a:p>
            <a:pPr algn="l"/>
            <a:r>
              <a:rPr lang="en-US" sz="2600" dirty="0">
                <a:solidFill>
                  <a:schemeClr val="accent4">
                    <a:lumMod val="60000"/>
                    <a:lumOff val="40000"/>
                  </a:schemeClr>
                </a:solidFill>
                <a:effectLst>
                  <a:outerShdw blurRad="38100" dist="38100" dir="2700000" algn="tl">
                    <a:srgbClr val="000000">
                      <a:alpha val="43137"/>
                    </a:srgbClr>
                  </a:outerShdw>
                </a:effectLst>
                <a:latin typeface="+mj-lt"/>
              </a:rPr>
              <a:t>Cemetery in Thurmont, Maryland ~ </a:t>
            </a:r>
            <a:r>
              <a:rPr lang="en-US" sz="2600" dirty="0">
                <a:solidFill>
                  <a:schemeClr val="bg1"/>
                </a:solidFill>
                <a:effectLst>
                  <a:outerShdw blurRad="38100" dist="38100" dir="2700000" algn="tl">
                    <a:srgbClr val="000000">
                      <a:alpha val="43137"/>
                    </a:srgbClr>
                  </a:outerShdw>
                </a:effectLst>
                <a:latin typeface="+mj-lt"/>
              </a:rPr>
              <a:t>“Here lies an atheist. All dressed up and no place to go”</a:t>
            </a:r>
          </a:p>
        </p:txBody>
      </p:sp>
      <p:pic>
        <p:nvPicPr>
          <p:cNvPr id="5122" name="Picture 2" descr="&quot;Here Lies Lester Moore. Four Slugs from a 44, No Les, No More.&quot; ">
            <a:extLst>
              <a:ext uri="{FF2B5EF4-FFF2-40B4-BE49-F238E27FC236}">
                <a16:creationId xmlns:a16="http://schemas.microsoft.com/office/drawing/2014/main" id="{5CF70849-7815-42EB-A078-EDA4C6B24D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143" r="16624"/>
          <a:stretch/>
        </p:blipFill>
        <p:spPr bwMode="auto">
          <a:xfrm rot="21309605">
            <a:off x="5962649" y="561976"/>
            <a:ext cx="2062163" cy="2590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3D4247C-0F89-49FA-9013-FC8CB524A350}"/>
              </a:ext>
            </a:extLst>
          </p:cNvPr>
          <p:cNvSpPr txBox="1"/>
          <p:nvPr/>
        </p:nvSpPr>
        <p:spPr>
          <a:xfrm>
            <a:off x="881065" y="1036805"/>
            <a:ext cx="5471260" cy="1292662"/>
          </a:xfrm>
          <a:prstGeom prst="rect">
            <a:avLst/>
          </a:prstGeom>
          <a:noFill/>
        </p:spPr>
        <p:txBody>
          <a:bodyPr wrap="square" rtlCol="0">
            <a:spAutoFit/>
          </a:bodyPr>
          <a:lstStyle/>
          <a:p>
            <a:r>
              <a:rPr lang="en-US" sz="2600" dirty="0">
                <a:solidFill>
                  <a:schemeClr val="accent4">
                    <a:lumMod val="60000"/>
                    <a:lumOff val="40000"/>
                  </a:schemeClr>
                </a:solidFill>
                <a:effectLst>
                  <a:outerShdw blurRad="38100" dist="38100" dir="2700000" algn="tl">
                    <a:srgbClr val="000000">
                      <a:alpha val="43137"/>
                    </a:srgbClr>
                  </a:outerShdw>
                </a:effectLst>
              </a:rPr>
              <a:t>Boot Hill Cemetery, Tombstone, AZ~ </a:t>
            </a:r>
            <a:r>
              <a:rPr lang="en-US" sz="2600" dirty="0">
                <a:effectLst>
                  <a:outerShdw blurRad="38100" dist="38100" dir="2700000" algn="tl">
                    <a:srgbClr val="000000">
                      <a:alpha val="43137"/>
                    </a:srgbClr>
                  </a:outerShdw>
                </a:effectLst>
              </a:rPr>
              <a:t>“Here lies Les More. Four slugs from a .44. No Les, no more”</a:t>
            </a:r>
          </a:p>
        </p:txBody>
      </p:sp>
      <p:pic>
        <p:nvPicPr>
          <p:cNvPr id="5126" name="Picture 6" descr="&quot;Here Lies an Atheist. All Dressed up and No Place to Go.&quot; ">
            <a:extLst>
              <a:ext uri="{FF2B5EF4-FFF2-40B4-BE49-F238E27FC236}">
                <a16:creationId xmlns:a16="http://schemas.microsoft.com/office/drawing/2014/main" id="{8F06237D-380B-4D7C-AB40-850818EDEC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91001">
            <a:off x="4489134" y="3350396"/>
            <a:ext cx="2175507" cy="2748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5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124"/>
                                        </p:tgtEl>
                                        <p:attrNameLst>
                                          <p:attrName>style.visibility</p:attrName>
                                        </p:attrNameLst>
                                      </p:cBhvr>
                                      <p:to>
                                        <p:strVal val="visible"/>
                                      </p:to>
                                    </p:set>
                                    <p:animEffect transition="in" filter="fade">
                                      <p:cBhvr>
                                        <p:cTn id="16" dur="500"/>
                                        <p:tgtEl>
                                          <p:spTgt spid="5124"/>
                                        </p:tgtEl>
                                      </p:cBhvr>
                                    </p:animEffect>
                                  </p:childTnLst>
                                </p:cTn>
                              </p:par>
                              <p:par>
                                <p:cTn id="17" presetID="3" presetClass="emph" presetSubtype="2" fill="hold" grpId="0" nodeType="withEffect">
                                  <p:stCondLst>
                                    <p:cond delay="0"/>
                                  </p:stCondLst>
                                  <p:childTnLst>
                                    <p:animClr clrSpc="rgb" dir="cw">
                                      <p:cBhvr override="childStyle">
                                        <p:cTn id="18" dur="500" fill="hold"/>
                                        <p:tgtEl>
                                          <p:spTgt spid="10"/>
                                        </p:tgtEl>
                                        <p:attrNameLst>
                                          <p:attrName>style.color</p:attrName>
                                        </p:attrNameLst>
                                      </p:cBhvr>
                                      <p:to>
                                        <a:schemeClr val="accent2"/>
                                      </p:to>
                                    </p:animClr>
                                  </p:childTnLst>
                                </p:cTn>
                              </p:par>
                              <p:par>
                                <p:cTn id="19" presetID="9" presetClass="emph" presetSubtype="0" nodeType="withEffect">
                                  <p:stCondLst>
                                    <p:cond delay="0"/>
                                  </p:stCondLst>
                                  <p:childTnLst>
                                    <p:set>
                                      <p:cBhvr>
                                        <p:cTn id="20" dur="indefinite"/>
                                        <p:tgtEl>
                                          <p:spTgt spid="5122"/>
                                        </p:tgtEl>
                                        <p:attrNameLst>
                                          <p:attrName>style.opacity</p:attrName>
                                        </p:attrNameLst>
                                      </p:cBhvr>
                                      <p:to>
                                        <p:strVal val="0.25"/>
                                      </p:to>
                                    </p:set>
                                    <p:animEffect filter="image" prLst="opacity: 0.25">
                                      <p:cBhvr rctx="IE">
                                        <p:cTn id="21" dur="indefinite"/>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5126"/>
                                        </p:tgtEl>
                                        <p:attrNameLst>
                                          <p:attrName>style.visibility</p:attrName>
                                        </p:attrNameLst>
                                      </p:cBhvr>
                                      <p:to>
                                        <p:strVal val="visible"/>
                                      </p:to>
                                    </p:set>
                                    <p:animEffect transition="in" filter="fade">
                                      <p:cBhvr>
                                        <p:cTn id="30" dur="500"/>
                                        <p:tgtEl>
                                          <p:spTgt spid="5126"/>
                                        </p:tgtEl>
                                      </p:cBhvr>
                                    </p:animEffect>
                                  </p:childTnLst>
                                </p:cTn>
                              </p:par>
                              <p:par>
                                <p:cTn id="31" presetID="3" presetClass="emph" presetSubtype="2" fill="hold" grpId="1" nodeType="withEffect">
                                  <p:stCondLst>
                                    <p:cond delay="0"/>
                                  </p:stCondLst>
                                  <p:childTnLst>
                                    <p:animClr clrSpc="rgb" dir="cw">
                                      <p:cBhvr override="childStyle">
                                        <p:cTn id="32" dur="500" fill="hold"/>
                                        <p:tgtEl>
                                          <p:spTgt spid="2"/>
                                        </p:tgtEl>
                                        <p:attrNameLst>
                                          <p:attrName>style.color</p:attrName>
                                        </p:attrNameLst>
                                      </p:cBhvr>
                                      <p:to>
                                        <a:schemeClr val="accent2"/>
                                      </p:to>
                                    </p:animClr>
                                  </p:childTnLst>
                                </p:cTn>
                              </p:par>
                              <p:par>
                                <p:cTn id="33" presetID="9" presetClass="emph" presetSubtype="0" nodeType="withEffect">
                                  <p:stCondLst>
                                    <p:cond delay="0"/>
                                  </p:stCondLst>
                                  <p:childTnLst>
                                    <p:set>
                                      <p:cBhvr>
                                        <p:cTn id="34" dur="indefinite"/>
                                        <p:tgtEl>
                                          <p:spTgt spid="5124"/>
                                        </p:tgtEl>
                                        <p:attrNameLst>
                                          <p:attrName>style.opacity</p:attrName>
                                        </p:attrNameLst>
                                      </p:cBhvr>
                                      <p:to>
                                        <p:strVal val="0.25"/>
                                      </p:to>
                                    </p:set>
                                    <p:animEffect filter="image" prLst="opacity: 0.25">
                                      <p:cBhvr rctx="IE">
                                        <p:cTn id="35" dur="indefinite"/>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241806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07A0444-E8B3-46BE-8BE7-0B9EDDF1983F}"/>
              </a:ext>
            </a:extLst>
          </p:cNvPr>
          <p:cNvSpPr/>
          <p:nvPr/>
        </p:nvSpPr>
        <p:spPr>
          <a:xfrm>
            <a:off x="4572000" y="1890398"/>
            <a:ext cx="2809875" cy="35814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grpSp>
        <p:nvGrpSpPr>
          <p:cNvPr id="2" name="Group 1">
            <a:extLst>
              <a:ext uri="{FF2B5EF4-FFF2-40B4-BE49-F238E27FC236}">
                <a16:creationId xmlns:a16="http://schemas.microsoft.com/office/drawing/2014/main" id="{34AF65F5-1D18-4E07-A94D-07DA940C3DBE}"/>
              </a:ext>
            </a:extLst>
          </p:cNvPr>
          <p:cNvGrpSpPr/>
          <p:nvPr/>
        </p:nvGrpSpPr>
        <p:grpSpPr>
          <a:xfrm>
            <a:off x="1762124" y="1890555"/>
            <a:ext cx="2809875" cy="3581400"/>
            <a:chOff x="1762124" y="1890555"/>
            <a:chExt cx="2809875" cy="3581400"/>
          </a:xfrm>
        </p:grpSpPr>
        <p:sp>
          <p:nvSpPr>
            <p:cNvPr id="27" name="Rectangle 26">
              <a:extLst>
                <a:ext uri="{FF2B5EF4-FFF2-40B4-BE49-F238E27FC236}">
                  <a16:creationId xmlns:a16="http://schemas.microsoft.com/office/drawing/2014/main" id="{654A0CFE-D2C4-440F-98D8-14559E0A5DF3}"/>
                </a:ext>
              </a:extLst>
            </p:cNvPr>
            <p:cNvSpPr/>
            <p:nvPr/>
          </p:nvSpPr>
          <p:spPr>
            <a:xfrm>
              <a:off x="1762124" y="1890555"/>
              <a:ext cx="2809875" cy="3581400"/>
            </a:xfrm>
            <a:prstGeom prst="rect">
              <a:avLst/>
            </a:prstGeom>
            <a:blipFill>
              <a:blip r:embed="rId3"/>
              <a:tile tx="0" ty="0" sx="100000" sy="100000" flip="none" algn="tl"/>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TextBox 30">
              <a:extLst>
                <a:ext uri="{FF2B5EF4-FFF2-40B4-BE49-F238E27FC236}">
                  <a16:creationId xmlns:a16="http://schemas.microsoft.com/office/drawing/2014/main" id="{3199265E-CFD4-4C6C-BA21-BDBD2D06CB72}"/>
                </a:ext>
              </a:extLst>
            </p:cNvPr>
            <p:cNvSpPr txBox="1"/>
            <p:nvPr/>
          </p:nvSpPr>
          <p:spPr>
            <a:xfrm>
              <a:off x="1858571" y="2024990"/>
              <a:ext cx="2632622" cy="1077218"/>
            </a:xfrm>
            <a:prstGeom prst="rect">
              <a:avLst/>
            </a:prstGeom>
            <a:noFill/>
          </p:spPr>
          <p:txBody>
            <a:bodyPr wrap="square" rtlCol="0">
              <a:spAutoFit/>
            </a:bodyPr>
            <a:lstStyle/>
            <a:p>
              <a:pPr algn="just"/>
              <a:r>
                <a:rPr lang="en-US" sz="1600" b="1" dirty="0">
                  <a:solidFill>
                    <a:schemeClr val="bg2">
                      <a:lumMod val="10000"/>
                    </a:schemeClr>
                  </a:solidFill>
                  <a:latin typeface="+mj-lt"/>
                </a:rPr>
                <a:t>I, Linus P. </a:t>
              </a:r>
              <a:r>
                <a:rPr lang="en-US" sz="1600" b="1" dirty="0" err="1">
                  <a:solidFill>
                    <a:schemeClr val="bg2">
                      <a:lumMod val="10000"/>
                    </a:schemeClr>
                  </a:solidFill>
                  <a:latin typeface="+mj-lt"/>
                </a:rPr>
                <a:t>Bigbux</a:t>
              </a:r>
              <a:r>
                <a:rPr lang="en-US" sz="1600" b="1" dirty="0">
                  <a:solidFill>
                    <a:schemeClr val="bg2">
                      <a:lumMod val="10000"/>
                    </a:schemeClr>
                  </a:solidFill>
                  <a:latin typeface="+mj-lt"/>
                </a:rPr>
                <a:t>, being of sound mind and sound body, to hereby bequeath the following:</a:t>
              </a:r>
            </a:p>
          </p:txBody>
        </p:sp>
      </p:grpSp>
      <p:sp>
        <p:nvSpPr>
          <p:cNvPr id="32" name="TextBox 31">
            <a:extLst>
              <a:ext uri="{FF2B5EF4-FFF2-40B4-BE49-F238E27FC236}">
                <a16:creationId xmlns:a16="http://schemas.microsoft.com/office/drawing/2014/main" id="{58EA5B04-DD78-4CB7-B196-CAF73AA82360}"/>
              </a:ext>
            </a:extLst>
          </p:cNvPr>
          <p:cNvSpPr txBox="1"/>
          <p:nvPr/>
        </p:nvSpPr>
        <p:spPr>
          <a:xfrm>
            <a:off x="1998921" y="3061463"/>
            <a:ext cx="2305139" cy="1323439"/>
          </a:xfrm>
          <a:prstGeom prst="rect">
            <a:avLst/>
          </a:prstGeom>
          <a:noFill/>
        </p:spPr>
        <p:txBody>
          <a:bodyPr wrap="square" rtlCol="0">
            <a:spAutoFit/>
          </a:bodyPr>
          <a:lstStyle/>
          <a:p>
            <a:r>
              <a:rPr lang="en-US" sz="1600" b="1" dirty="0">
                <a:solidFill>
                  <a:schemeClr val="bg2">
                    <a:lumMod val="10000"/>
                  </a:schemeClr>
                </a:solidFill>
              </a:rPr>
              <a:t>To my faithful wife, Rose, who has stayed by my side all these years, I leave the house, the company and $2,000,000</a:t>
            </a:r>
          </a:p>
        </p:txBody>
      </p:sp>
      <p:sp>
        <p:nvSpPr>
          <p:cNvPr id="34" name="TextBox 33">
            <a:extLst>
              <a:ext uri="{FF2B5EF4-FFF2-40B4-BE49-F238E27FC236}">
                <a16:creationId xmlns:a16="http://schemas.microsoft.com/office/drawing/2014/main" id="{7D3CB053-581D-4B91-B557-D8E95B3B1846}"/>
              </a:ext>
            </a:extLst>
          </p:cNvPr>
          <p:cNvSpPr txBox="1"/>
          <p:nvPr/>
        </p:nvSpPr>
        <p:spPr>
          <a:xfrm>
            <a:off x="4844194" y="2027270"/>
            <a:ext cx="2364478" cy="1323439"/>
          </a:xfrm>
          <a:prstGeom prst="rect">
            <a:avLst/>
          </a:prstGeom>
          <a:noFill/>
        </p:spPr>
        <p:txBody>
          <a:bodyPr wrap="square" rtlCol="0">
            <a:spAutoFit/>
          </a:bodyPr>
          <a:lstStyle/>
          <a:p>
            <a:r>
              <a:rPr lang="en-US" sz="1600" b="1" dirty="0">
                <a:solidFill>
                  <a:schemeClr val="bg2">
                    <a:lumMod val="10000"/>
                  </a:schemeClr>
                </a:solidFill>
              </a:rPr>
              <a:t>To my beautiful daughter, Jessica, the apple of my eye, I leave the yacht, the summer cottage and  $1,000,000</a:t>
            </a:r>
          </a:p>
        </p:txBody>
      </p:sp>
      <p:sp>
        <p:nvSpPr>
          <p:cNvPr id="35" name="TextBox 34">
            <a:extLst>
              <a:ext uri="{FF2B5EF4-FFF2-40B4-BE49-F238E27FC236}">
                <a16:creationId xmlns:a16="http://schemas.microsoft.com/office/drawing/2014/main" id="{E8991B7A-4A65-41FB-962C-C5980694322D}"/>
              </a:ext>
            </a:extLst>
          </p:cNvPr>
          <p:cNvSpPr txBox="1"/>
          <p:nvPr/>
        </p:nvSpPr>
        <p:spPr>
          <a:xfrm>
            <a:off x="4851992" y="3315221"/>
            <a:ext cx="2364478" cy="1323439"/>
          </a:xfrm>
          <a:prstGeom prst="rect">
            <a:avLst/>
          </a:prstGeom>
          <a:noFill/>
        </p:spPr>
        <p:txBody>
          <a:bodyPr wrap="square" rtlCol="0">
            <a:spAutoFit/>
          </a:bodyPr>
          <a:lstStyle/>
          <a:p>
            <a:r>
              <a:rPr lang="en-US" sz="1600" b="1" dirty="0">
                <a:solidFill>
                  <a:schemeClr val="bg2">
                    <a:lumMod val="10000"/>
                  </a:schemeClr>
                </a:solidFill>
              </a:rPr>
              <a:t>To my cousin, Dan who hated me, argued with me, didn’t believe I would mention him in my will </a:t>
            </a:r>
            <a:endParaRPr lang="en-US" sz="1400" b="1" dirty="0">
              <a:solidFill>
                <a:schemeClr val="bg2">
                  <a:lumMod val="10000"/>
                </a:schemeClr>
              </a:solidFill>
            </a:endParaRPr>
          </a:p>
        </p:txBody>
      </p:sp>
      <p:sp>
        <p:nvSpPr>
          <p:cNvPr id="36" name="TextBox 35">
            <a:extLst>
              <a:ext uri="{FF2B5EF4-FFF2-40B4-BE49-F238E27FC236}">
                <a16:creationId xmlns:a16="http://schemas.microsoft.com/office/drawing/2014/main" id="{56766B0F-75A8-4F64-897C-0F337735C02E}"/>
              </a:ext>
            </a:extLst>
          </p:cNvPr>
          <p:cNvSpPr txBox="1"/>
          <p:nvPr/>
        </p:nvSpPr>
        <p:spPr>
          <a:xfrm>
            <a:off x="5245522" y="4291178"/>
            <a:ext cx="1770186" cy="338554"/>
          </a:xfrm>
          <a:prstGeom prst="rect">
            <a:avLst/>
          </a:prstGeom>
          <a:noFill/>
        </p:spPr>
        <p:txBody>
          <a:bodyPr wrap="square" rtlCol="0">
            <a:spAutoFit/>
          </a:bodyPr>
          <a:lstStyle/>
          <a:p>
            <a:r>
              <a:rPr lang="en-US" sz="1600" b="1" dirty="0">
                <a:solidFill>
                  <a:schemeClr val="bg2">
                    <a:lumMod val="10000"/>
                  </a:schemeClr>
                </a:solidFill>
              </a:rPr>
              <a:t>– you’re wrong.</a:t>
            </a:r>
            <a:endParaRPr lang="en-US" sz="1400" b="1" dirty="0">
              <a:solidFill>
                <a:schemeClr val="bg2">
                  <a:lumMod val="10000"/>
                </a:schemeClr>
              </a:solidFill>
            </a:endParaRPr>
          </a:p>
        </p:txBody>
      </p:sp>
      <p:sp>
        <p:nvSpPr>
          <p:cNvPr id="37" name="TextBox 36">
            <a:extLst>
              <a:ext uri="{FF2B5EF4-FFF2-40B4-BE49-F238E27FC236}">
                <a16:creationId xmlns:a16="http://schemas.microsoft.com/office/drawing/2014/main" id="{2CC0369B-1FAD-4BAA-BCEB-A29A1E8BC67E}"/>
              </a:ext>
            </a:extLst>
          </p:cNvPr>
          <p:cNvSpPr txBox="1"/>
          <p:nvPr/>
        </p:nvSpPr>
        <p:spPr>
          <a:xfrm>
            <a:off x="5507335" y="4585962"/>
            <a:ext cx="908385" cy="338554"/>
          </a:xfrm>
          <a:prstGeom prst="rect">
            <a:avLst/>
          </a:prstGeom>
          <a:noFill/>
        </p:spPr>
        <p:txBody>
          <a:bodyPr wrap="square" rtlCol="0">
            <a:spAutoFit/>
          </a:bodyPr>
          <a:lstStyle/>
          <a:p>
            <a:r>
              <a:rPr lang="en-US" sz="1600" b="1" dirty="0">
                <a:solidFill>
                  <a:schemeClr val="bg2">
                    <a:lumMod val="10000"/>
                  </a:schemeClr>
                </a:solidFill>
              </a:rPr>
              <a:t>Hi Dan.</a:t>
            </a:r>
            <a:endParaRPr lang="en-US" sz="1400" b="1" dirty="0">
              <a:solidFill>
                <a:schemeClr val="bg2">
                  <a:lumMod val="10000"/>
                </a:schemeClr>
              </a:solidFill>
            </a:endParaRPr>
          </a:p>
        </p:txBody>
      </p:sp>
      <p:grpSp>
        <p:nvGrpSpPr>
          <p:cNvPr id="30" name="Group 29">
            <a:extLst>
              <a:ext uri="{FF2B5EF4-FFF2-40B4-BE49-F238E27FC236}">
                <a16:creationId xmlns:a16="http://schemas.microsoft.com/office/drawing/2014/main" id="{9B69A9E5-E6EE-4C55-B6FF-5F498580CF85}"/>
              </a:ext>
            </a:extLst>
          </p:cNvPr>
          <p:cNvGrpSpPr/>
          <p:nvPr/>
        </p:nvGrpSpPr>
        <p:grpSpPr>
          <a:xfrm>
            <a:off x="4544517" y="1889625"/>
            <a:ext cx="2835641" cy="3581400"/>
            <a:chOff x="4546234" y="1890713"/>
            <a:chExt cx="2835641" cy="3581400"/>
          </a:xfrm>
        </p:grpSpPr>
        <p:sp>
          <p:nvSpPr>
            <p:cNvPr id="22" name="Rectangle 21">
              <a:extLst>
                <a:ext uri="{FF2B5EF4-FFF2-40B4-BE49-F238E27FC236}">
                  <a16:creationId xmlns:a16="http://schemas.microsoft.com/office/drawing/2014/main" id="{93A46439-6047-4277-A97F-777A105AC48A}"/>
                </a:ext>
              </a:extLst>
            </p:cNvPr>
            <p:cNvSpPr/>
            <p:nvPr/>
          </p:nvSpPr>
          <p:spPr>
            <a:xfrm>
              <a:off x="4572000" y="1890713"/>
              <a:ext cx="2809875" cy="35814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89A075F-CA30-4460-9889-CD4DDD3EE5FB}"/>
                </a:ext>
              </a:extLst>
            </p:cNvPr>
            <p:cNvSpPr txBox="1"/>
            <p:nvPr/>
          </p:nvSpPr>
          <p:spPr>
            <a:xfrm>
              <a:off x="4827181" y="2160538"/>
              <a:ext cx="2334909" cy="1077218"/>
            </a:xfrm>
            <a:prstGeom prst="rect">
              <a:avLst/>
            </a:prstGeom>
            <a:noFill/>
          </p:spPr>
          <p:txBody>
            <a:bodyPr wrap="square" rtlCol="0">
              <a:spAutoFit/>
            </a:bodyPr>
            <a:lstStyle/>
            <a:p>
              <a:pPr algn="ctr"/>
              <a:r>
                <a:rPr lang="en-US" sz="2400" dirty="0">
                  <a:solidFill>
                    <a:schemeClr val="bg2">
                      <a:lumMod val="10000"/>
                    </a:schemeClr>
                  </a:solidFill>
                  <a:latin typeface="Manuscript" pitchFamily="2" charset="0"/>
                </a:rPr>
                <a:t>The</a:t>
              </a:r>
            </a:p>
            <a:p>
              <a:pPr algn="ctr"/>
              <a:r>
                <a:rPr lang="en-US" sz="4000" dirty="0">
                  <a:solidFill>
                    <a:schemeClr val="bg2">
                      <a:lumMod val="10000"/>
                    </a:schemeClr>
                  </a:solidFill>
                  <a:latin typeface="Manuscript" pitchFamily="2" charset="0"/>
                </a:rPr>
                <a:t>Last Will</a:t>
              </a:r>
            </a:p>
          </p:txBody>
        </p:sp>
        <p:sp>
          <p:nvSpPr>
            <p:cNvPr id="24" name="TextBox 23">
              <a:extLst>
                <a:ext uri="{FF2B5EF4-FFF2-40B4-BE49-F238E27FC236}">
                  <a16:creationId xmlns:a16="http://schemas.microsoft.com/office/drawing/2014/main" id="{954E7840-4446-4F8C-B7DE-5F38751AB149}"/>
                </a:ext>
              </a:extLst>
            </p:cNvPr>
            <p:cNvSpPr txBox="1"/>
            <p:nvPr/>
          </p:nvSpPr>
          <p:spPr>
            <a:xfrm>
              <a:off x="4674072" y="3088760"/>
              <a:ext cx="2542599" cy="400110"/>
            </a:xfrm>
            <a:prstGeom prst="rect">
              <a:avLst/>
            </a:prstGeom>
            <a:noFill/>
          </p:spPr>
          <p:txBody>
            <a:bodyPr wrap="square" rtlCol="0">
              <a:spAutoFit/>
            </a:bodyPr>
            <a:lstStyle/>
            <a:p>
              <a:pPr algn="ctr"/>
              <a:r>
                <a:rPr lang="en-US" sz="1600" dirty="0">
                  <a:solidFill>
                    <a:schemeClr val="bg2">
                      <a:lumMod val="10000"/>
                    </a:schemeClr>
                  </a:solidFill>
                  <a:latin typeface="Manuscript" pitchFamily="2" charset="0"/>
                </a:rPr>
                <a:t> ~~~</a:t>
              </a:r>
              <a:r>
                <a:rPr lang="en-US" sz="1200" dirty="0">
                  <a:solidFill>
                    <a:schemeClr val="bg2">
                      <a:lumMod val="10000"/>
                    </a:schemeClr>
                  </a:solidFill>
                  <a:latin typeface="Manuscript" pitchFamily="2" charset="0"/>
                </a:rPr>
                <a:t>(</a:t>
              </a:r>
              <a:r>
                <a:rPr lang="en-US" sz="1400" dirty="0">
                  <a:solidFill>
                    <a:schemeClr val="bg2">
                      <a:lumMod val="10000"/>
                    </a:schemeClr>
                  </a:solidFill>
                  <a:latin typeface="Manuscript" pitchFamily="2" charset="0"/>
                </a:rPr>
                <a:t>(</a:t>
              </a:r>
              <a:r>
                <a:rPr lang="en-US" sz="1600" dirty="0">
                  <a:solidFill>
                    <a:schemeClr val="bg2">
                      <a:lumMod val="10000"/>
                    </a:schemeClr>
                  </a:solidFill>
                  <a:latin typeface="Manuscript" pitchFamily="2" charset="0"/>
                </a:rPr>
                <a:t>( </a:t>
              </a:r>
              <a:r>
                <a:rPr lang="en-US" sz="2000" dirty="0">
                  <a:solidFill>
                    <a:schemeClr val="bg2">
                      <a:lumMod val="10000"/>
                    </a:schemeClr>
                  </a:solidFill>
                  <a:latin typeface="Manuscript" pitchFamily="2" charset="0"/>
                </a:rPr>
                <a:t>and </a:t>
              </a:r>
              <a:r>
                <a:rPr lang="en-US" sz="1600" dirty="0">
                  <a:solidFill>
                    <a:schemeClr val="bg2">
                      <a:lumMod val="10000"/>
                    </a:schemeClr>
                  </a:solidFill>
                  <a:latin typeface="Manuscript" pitchFamily="2" charset="0"/>
                </a:rPr>
                <a:t>)</a:t>
              </a:r>
              <a:r>
                <a:rPr lang="en-US" sz="1200" dirty="0">
                  <a:solidFill>
                    <a:schemeClr val="bg2">
                      <a:lumMod val="10000"/>
                    </a:schemeClr>
                  </a:solidFill>
                  <a:latin typeface="Manuscript" pitchFamily="2" charset="0"/>
                </a:rPr>
                <a:t>))</a:t>
              </a:r>
              <a:r>
                <a:rPr lang="en-US" sz="1600" dirty="0">
                  <a:solidFill>
                    <a:schemeClr val="bg2">
                      <a:lumMod val="10000"/>
                    </a:schemeClr>
                  </a:solidFill>
                  <a:latin typeface="Manuscript" pitchFamily="2" charset="0"/>
                </a:rPr>
                <a:t>~~~</a:t>
              </a:r>
              <a:endParaRPr lang="en-US" sz="4000" dirty="0">
                <a:solidFill>
                  <a:schemeClr val="bg2">
                    <a:lumMod val="10000"/>
                  </a:schemeClr>
                </a:solidFill>
                <a:latin typeface="Manuscript" pitchFamily="2" charset="0"/>
              </a:endParaRPr>
            </a:p>
          </p:txBody>
        </p:sp>
        <p:sp>
          <p:nvSpPr>
            <p:cNvPr id="25" name="TextBox 24">
              <a:extLst>
                <a:ext uri="{FF2B5EF4-FFF2-40B4-BE49-F238E27FC236}">
                  <a16:creationId xmlns:a16="http://schemas.microsoft.com/office/drawing/2014/main" id="{C2AC3608-B1D2-48BE-B2C6-87E7017119E6}"/>
                </a:ext>
              </a:extLst>
            </p:cNvPr>
            <p:cNvSpPr txBox="1"/>
            <p:nvPr/>
          </p:nvSpPr>
          <p:spPr>
            <a:xfrm>
              <a:off x="4826473" y="3444236"/>
              <a:ext cx="2334909" cy="707886"/>
            </a:xfrm>
            <a:prstGeom prst="rect">
              <a:avLst/>
            </a:prstGeom>
            <a:noFill/>
          </p:spPr>
          <p:txBody>
            <a:bodyPr wrap="square" rtlCol="0">
              <a:spAutoFit/>
            </a:bodyPr>
            <a:lstStyle/>
            <a:p>
              <a:pPr algn="ctr"/>
              <a:r>
                <a:rPr lang="en-US" sz="4000" dirty="0">
                  <a:solidFill>
                    <a:schemeClr val="bg2">
                      <a:lumMod val="10000"/>
                    </a:schemeClr>
                  </a:solidFill>
                  <a:latin typeface="Manuscript" pitchFamily="2" charset="0"/>
                </a:rPr>
                <a:t>Testament</a:t>
              </a:r>
              <a:endParaRPr lang="en-US" sz="6000" dirty="0">
                <a:solidFill>
                  <a:schemeClr val="bg2">
                    <a:lumMod val="10000"/>
                  </a:schemeClr>
                </a:solidFill>
                <a:latin typeface="Manuscript" pitchFamily="2" charset="0"/>
              </a:endParaRPr>
            </a:p>
          </p:txBody>
        </p:sp>
        <p:sp>
          <p:nvSpPr>
            <p:cNvPr id="26" name="TextBox 25">
              <a:extLst>
                <a:ext uri="{FF2B5EF4-FFF2-40B4-BE49-F238E27FC236}">
                  <a16:creationId xmlns:a16="http://schemas.microsoft.com/office/drawing/2014/main" id="{72ADE994-EF8B-4D15-B207-A77ED88CEBAC}"/>
                </a:ext>
              </a:extLst>
            </p:cNvPr>
            <p:cNvSpPr txBox="1"/>
            <p:nvPr/>
          </p:nvSpPr>
          <p:spPr>
            <a:xfrm>
              <a:off x="4546234" y="4074748"/>
              <a:ext cx="2796859" cy="861774"/>
            </a:xfrm>
            <a:prstGeom prst="rect">
              <a:avLst/>
            </a:prstGeom>
            <a:noFill/>
          </p:spPr>
          <p:txBody>
            <a:bodyPr wrap="square" rtlCol="0">
              <a:spAutoFit/>
            </a:bodyPr>
            <a:lstStyle/>
            <a:p>
              <a:pPr algn="ctr"/>
              <a:r>
                <a:rPr lang="en-US" sz="1400" dirty="0">
                  <a:solidFill>
                    <a:schemeClr val="bg2">
                      <a:lumMod val="10000"/>
                    </a:schemeClr>
                  </a:solidFill>
                  <a:latin typeface="Manuscript" pitchFamily="2" charset="0"/>
                </a:rPr>
                <a:t> of</a:t>
              </a:r>
            </a:p>
            <a:p>
              <a:pPr algn="ctr"/>
              <a:r>
                <a:rPr lang="en-US" sz="3600" b="1" dirty="0">
                  <a:solidFill>
                    <a:schemeClr val="bg2">
                      <a:lumMod val="10000"/>
                    </a:schemeClr>
                  </a:solidFill>
                  <a:latin typeface="Edwardian Script ITC" panose="030303020407070D0804" pitchFamily="66" charset="0"/>
                </a:rPr>
                <a:t>Linus P. </a:t>
              </a:r>
              <a:r>
                <a:rPr lang="en-US" sz="3600" b="1" dirty="0" err="1">
                  <a:solidFill>
                    <a:schemeClr val="bg2">
                      <a:lumMod val="10000"/>
                    </a:schemeClr>
                  </a:solidFill>
                  <a:latin typeface="Edwardian Script ITC" panose="030303020407070D0804" pitchFamily="66" charset="0"/>
                </a:rPr>
                <a:t>Bigbux</a:t>
              </a:r>
              <a:endParaRPr lang="en-US" sz="3600" b="1" dirty="0">
                <a:solidFill>
                  <a:schemeClr val="bg2">
                    <a:lumMod val="10000"/>
                  </a:schemeClr>
                </a:solidFill>
                <a:latin typeface="Edwardian Script ITC" panose="030303020407070D0804" pitchFamily="66" charset="0"/>
              </a:endParaRPr>
            </a:p>
          </p:txBody>
        </p:sp>
      </p:grpSp>
    </p:spTree>
    <p:extLst>
      <p:ext uri="{BB962C8B-B14F-4D97-AF65-F5344CB8AC3E}">
        <p14:creationId xmlns:p14="http://schemas.microsoft.com/office/powerpoint/2010/main" val="423984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xit" presetSubtype="8" fill="hold" nodeType="clickEffect">
                                  <p:stCondLst>
                                    <p:cond delay="0"/>
                                  </p:stCondLst>
                                  <p:childTnLst>
                                    <p:anim calcmode="lin" valueType="num">
                                      <p:cBhvr>
                                        <p:cTn id="14" dur="500"/>
                                        <p:tgtEl>
                                          <p:spTgt spid="30"/>
                                        </p:tgtEl>
                                        <p:attrNameLst>
                                          <p:attrName>ppt_x</p:attrName>
                                        </p:attrNameLst>
                                      </p:cBhvr>
                                      <p:tavLst>
                                        <p:tav tm="0">
                                          <p:val>
                                            <p:strVal val="ppt_x"/>
                                          </p:val>
                                        </p:tav>
                                        <p:tav tm="100000">
                                          <p:val>
                                            <p:strVal val="ppt_x-ppt_w/2"/>
                                          </p:val>
                                        </p:tav>
                                      </p:tavLst>
                                    </p:anim>
                                    <p:anim calcmode="lin" valueType="num">
                                      <p:cBhvr>
                                        <p:cTn id="15" dur="500"/>
                                        <p:tgtEl>
                                          <p:spTgt spid="30"/>
                                        </p:tgtEl>
                                        <p:attrNameLst>
                                          <p:attrName>ppt_y</p:attrName>
                                        </p:attrNameLst>
                                      </p:cBhvr>
                                      <p:tavLst>
                                        <p:tav tm="0">
                                          <p:val>
                                            <p:strVal val="ppt_y"/>
                                          </p:val>
                                        </p:tav>
                                        <p:tav tm="100000">
                                          <p:val>
                                            <p:strVal val="ppt_y"/>
                                          </p:val>
                                        </p:tav>
                                      </p:tavLst>
                                    </p:anim>
                                    <p:anim calcmode="lin" valueType="num">
                                      <p:cBhvr>
                                        <p:cTn id="16" dur="500"/>
                                        <p:tgtEl>
                                          <p:spTgt spid="30"/>
                                        </p:tgtEl>
                                        <p:attrNameLst>
                                          <p:attrName>ppt_w</p:attrName>
                                        </p:attrNameLst>
                                      </p:cBhvr>
                                      <p:tavLst>
                                        <p:tav tm="0">
                                          <p:val>
                                            <p:strVal val="ppt_w"/>
                                          </p:val>
                                        </p:tav>
                                        <p:tav tm="100000">
                                          <p:val>
                                            <p:fltVal val="0"/>
                                          </p:val>
                                        </p:tav>
                                      </p:tavLst>
                                    </p:anim>
                                    <p:anim calcmode="lin" valueType="num">
                                      <p:cBhvr>
                                        <p:cTn id="17" dur="500"/>
                                        <p:tgtEl>
                                          <p:spTgt spid="30"/>
                                        </p:tgtEl>
                                        <p:attrNameLst>
                                          <p:attrName>ppt_h</p:attrName>
                                        </p:attrNameLst>
                                      </p:cBhvr>
                                      <p:tavLst>
                                        <p:tav tm="0">
                                          <p:val>
                                            <p:strVal val="ppt_h"/>
                                          </p:val>
                                        </p:tav>
                                        <p:tav tm="100000">
                                          <p:val>
                                            <p:strVal val="ppt_h"/>
                                          </p:val>
                                        </p:tav>
                                      </p:tavLst>
                                    </p:anim>
                                    <p:set>
                                      <p:cBhvr>
                                        <p:cTn id="18" dur="1" fill="hold">
                                          <p:stCondLst>
                                            <p:cond delay="499"/>
                                          </p:stCondLst>
                                        </p:cTn>
                                        <p:tgtEl>
                                          <p:spTgt spid="30"/>
                                        </p:tgtEl>
                                        <p:attrNameLst>
                                          <p:attrName>style.visibility</p:attrName>
                                        </p:attrNameLst>
                                      </p:cBhvr>
                                      <p:to>
                                        <p:strVal val="hidden"/>
                                      </p:to>
                                    </p:set>
                                  </p:childTnLst>
                                </p:cTn>
                              </p:par>
                            </p:childTnLst>
                          </p:cTn>
                        </p:par>
                        <p:par>
                          <p:cTn id="19" fill="hold">
                            <p:stCondLst>
                              <p:cond delay="500"/>
                            </p:stCondLst>
                            <p:childTnLst>
                              <p:par>
                                <p:cTn id="20" presetID="17"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ppt_x</p:attrName>
                                        </p:attrNameLst>
                                      </p:cBhvr>
                                      <p:tavLst>
                                        <p:tav tm="0">
                                          <p:val>
                                            <p:strVal val="#ppt_x+#ppt_w/2"/>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par>
                          <p:cTn id="46" fill="hold">
                            <p:stCondLst>
                              <p:cond delay="500"/>
                            </p:stCondLst>
                            <p:childTnLst>
                              <p:par>
                                <p:cTn id="47" presetID="10" presetClass="entr" presetSubtype="0" fill="hold" grpId="0" nodeType="afterEffect">
                                  <p:stCondLst>
                                    <p:cond delay="150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4" grpId="0"/>
      <p:bldP spid="35"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232927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1A468F-CF88-431B-8351-F3090E7E9540}"/>
              </a:ext>
            </a:extLst>
          </p:cNvPr>
          <p:cNvSpPr txBox="1"/>
          <p:nvPr/>
        </p:nvSpPr>
        <p:spPr>
          <a:xfrm>
            <a:off x="1948672" y="1234575"/>
            <a:ext cx="5443805"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mj-lt"/>
              </a:rPr>
              <a:t> </a:t>
            </a:r>
            <a:r>
              <a:rPr lang="en-US" sz="3200" dirty="0"/>
              <a:t>2 Timothy = Paul’s Swan Song</a:t>
            </a:r>
            <a:r>
              <a:rPr lang="en-US" sz="3200" dirty="0">
                <a:solidFill>
                  <a:schemeClr val="bg1"/>
                </a:solidFill>
                <a:effectLst>
                  <a:outerShdw blurRad="38100" dist="38100" dir="2700000" algn="tl">
                    <a:srgbClr val="000000">
                      <a:alpha val="43137"/>
                    </a:srgbClr>
                  </a:outerShdw>
                </a:effectLst>
                <a:latin typeface="+mj-lt"/>
              </a:rPr>
              <a:t>         </a:t>
            </a:r>
            <a:endParaRPr lang="en-US" sz="3200" dirty="0">
              <a:effectLst>
                <a:outerShdw blurRad="38100" dist="38100" dir="2700000" algn="tl">
                  <a:srgbClr val="000000">
                    <a:alpha val="43137"/>
                  </a:srgbClr>
                </a:outerShdw>
              </a:effectLst>
              <a:latin typeface="+mj-lt"/>
            </a:endParaRP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6" name="TextBox 5">
            <a:extLst>
              <a:ext uri="{FF2B5EF4-FFF2-40B4-BE49-F238E27FC236}">
                <a16:creationId xmlns:a16="http://schemas.microsoft.com/office/drawing/2014/main" id="{96740ED7-B660-452F-9FF4-52C4C231E72E}"/>
              </a:ext>
            </a:extLst>
          </p:cNvPr>
          <p:cNvSpPr txBox="1"/>
          <p:nvPr/>
        </p:nvSpPr>
        <p:spPr>
          <a:xfrm>
            <a:off x="1649918" y="1230695"/>
            <a:ext cx="4948267" cy="584775"/>
          </a:xfrm>
          <a:prstGeom prst="rect">
            <a:avLst/>
          </a:prstGeom>
          <a:noFill/>
        </p:spPr>
        <p:txBody>
          <a:bodyPr wrap="square" rtlCol="0">
            <a:spAutoFit/>
          </a:bodyPr>
          <a:lstStyle/>
          <a:p>
            <a:r>
              <a:rPr lang="en-US" sz="3200" dirty="0"/>
              <a:t> 2 Timothy 4 = Paul’s epitaph</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11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42" presetClass="path" presetSubtype="0" fill="hold" grpId="1" nodeType="afterEffect">
                                  <p:stCondLst>
                                    <p:cond delay="0"/>
                                  </p:stCondLst>
                                  <p:childTnLst>
                                    <p:animMotion origin="layout" path="M 1.94444E-6 -7.40741E-7 L 0.00226 0.07477 " pathEditMode="relative" rAng="0" ptsTypes="AA">
                                      <p:cBhvr>
                                        <p:cTn id="15" dur="1000" fill="hold"/>
                                        <p:tgtEl>
                                          <p:spTgt spid="6"/>
                                        </p:tgtEl>
                                        <p:attrNameLst>
                                          <p:attrName>ppt_x</p:attrName>
                                          <p:attrName>ppt_y</p:attrName>
                                        </p:attrNameLst>
                                      </p:cBhvr>
                                      <p:rCtr x="104" y="3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30097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6" name="TextBox 5">
            <a:extLst>
              <a:ext uri="{FF2B5EF4-FFF2-40B4-BE49-F238E27FC236}">
                <a16:creationId xmlns:a16="http://schemas.microsoft.com/office/drawing/2014/main" id="{96740ED7-B660-452F-9FF4-52C4C231E72E}"/>
              </a:ext>
            </a:extLst>
          </p:cNvPr>
          <p:cNvSpPr txBox="1"/>
          <p:nvPr/>
        </p:nvSpPr>
        <p:spPr>
          <a:xfrm>
            <a:off x="970383" y="1575682"/>
            <a:ext cx="7813924" cy="1077218"/>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chemeClr val="bg1"/>
                </a:solidFill>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dia</a:t>
            </a:r>
            <a:r>
              <a:rPr lang="en-US" sz="3200" i="1" dirty="0"/>
              <a:t> </a:t>
            </a:r>
            <a:r>
              <a:rPr lang="en-US" sz="3200" dirty="0"/>
              <a:t>~ </a:t>
            </a:r>
            <a:r>
              <a:rPr lang="en-US" sz="3200" i="1" dirty="0"/>
              <a:t>through</a:t>
            </a:r>
            <a:r>
              <a:rPr lang="en-US" sz="3200" dirty="0"/>
              <a:t> (when used as a prefix, serves to intensify word) </a:t>
            </a:r>
          </a:p>
        </p:txBody>
      </p:sp>
      <p:sp>
        <p:nvSpPr>
          <p:cNvPr id="5" name="TextBox 4">
            <a:extLst>
              <a:ext uri="{FF2B5EF4-FFF2-40B4-BE49-F238E27FC236}">
                <a16:creationId xmlns:a16="http://schemas.microsoft.com/office/drawing/2014/main" id="{9B3FB9D0-9B6B-4589-AE0C-A5E00483F383}"/>
              </a:ext>
            </a:extLst>
          </p:cNvPr>
          <p:cNvSpPr txBox="1"/>
          <p:nvPr/>
        </p:nvSpPr>
        <p:spPr>
          <a:xfrm>
            <a:off x="457201" y="1074906"/>
            <a:ext cx="8229600" cy="584775"/>
          </a:xfrm>
          <a:prstGeom prst="rect">
            <a:avLst/>
          </a:prstGeom>
          <a:noFill/>
        </p:spPr>
        <p:txBody>
          <a:bodyPr wrap="square" rtlCol="0">
            <a:spAutoFit/>
          </a:bodyPr>
          <a:lstStyle/>
          <a:p>
            <a:r>
              <a:rPr lang="en-US" sz="3200" dirty="0">
                <a:solidFill>
                  <a:schemeClr val="accent4">
                    <a:lumMod val="60000"/>
                    <a:lumOff val="40000"/>
                  </a:schemeClr>
                </a:solidFill>
              </a:rPr>
              <a:t>charge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diamarturomai</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3444C9F-49DA-4BCA-ADA9-741456D4022F}"/>
              </a:ext>
            </a:extLst>
          </p:cNvPr>
          <p:cNvSpPr txBox="1"/>
          <p:nvPr/>
        </p:nvSpPr>
        <p:spPr>
          <a:xfrm>
            <a:off x="973497" y="2567827"/>
            <a:ext cx="6541885" cy="584775"/>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chemeClr val="bg1"/>
                </a:solidFill>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martus</a:t>
            </a:r>
            <a:r>
              <a:rPr lang="en-US" sz="3200" i="1" dirty="0"/>
              <a:t> </a:t>
            </a:r>
            <a:r>
              <a:rPr lang="en-US" sz="3200" dirty="0"/>
              <a:t>~ </a:t>
            </a:r>
            <a:r>
              <a:rPr lang="en-US" sz="3200" i="1" dirty="0">
                <a:solidFill>
                  <a:schemeClr val="accent4">
                    <a:lumMod val="60000"/>
                    <a:lumOff val="40000"/>
                  </a:schemeClr>
                </a:solidFill>
              </a:rPr>
              <a:t>martyr</a:t>
            </a:r>
            <a:r>
              <a:rPr lang="en-US" sz="3200" i="1" dirty="0">
                <a:solidFill>
                  <a:schemeClr val="bg1"/>
                </a:solidFill>
              </a:rPr>
              <a:t> – a witness</a:t>
            </a:r>
            <a:endParaRPr lang="en-US" sz="3200" dirty="0">
              <a:solidFill>
                <a:schemeClr val="bg1"/>
              </a:solidFill>
            </a:endParaRPr>
          </a:p>
        </p:txBody>
      </p:sp>
      <p:sp>
        <p:nvSpPr>
          <p:cNvPr id="2" name="TextBox 1">
            <a:extLst>
              <a:ext uri="{FF2B5EF4-FFF2-40B4-BE49-F238E27FC236}">
                <a16:creationId xmlns:a16="http://schemas.microsoft.com/office/drawing/2014/main" id="{B1BCB5AF-29A0-42C6-8202-5520AE4B200F}"/>
              </a:ext>
            </a:extLst>
          </p:cNvPr>
          <p:cNvSpPr txBox="1"/>
          <p:nvPr/>
        </p:nvSpPr>
        <p:spPr>
          <a:xfrm>
            <a:off x="457200" y="3616359"/>
            <a:ext cx="8244840" cy="584775"/>
          </a:xfrm>
          <a:prstGeom prst="rect">
            <a:avLst/>
          </a:prstGeom>
          <a:noFill/>
        </p:spPr>
        <p:txBody>
          <a:bodyPr wrap="square" rtlCol="0">
            <a:spAutoFit/>
          </a:bodyPr>
          <a:lstStyle/>
          <a:p>
            <a:r>
              <a:rPr lang="en-US" sz="3200" dirty="0">
                <a:solidFill>
                  <a:schemeClr val="accent4">
                    <a:lumMod val="60000"/>
                    <a:lumOff val="40000"/>
                  </a:schemeClr>
                </a:solidFill>
              </a:rPr>
              <a:t>living and the dead </a:t>
            </a:r>
            <a:r>
              <a:rPr lang="en-US" sz="3200" dirty="0"/>
              <a:t>~ KJV, </a:t>
            </a:r>
            <a:r>
              <a:rPr lang="en-US" sz="3200" dirty="0">
                <a:solidFill>
                  <a:schemeClr val="accent4">
                    <a:lumMod val="60000"/>
                    <a:lumOff val="40000"/>
                  </a:schemeClr>
                </a:solidFill>
              </a:rPr>
              <a:t>quick and the dead</a:t>
            </a:r>
            <a:endParaRPr lang="en-US" sz="4800" dirty="0">
              <a:solidFill>
                <a:schemeClr val="accent4">
                  <a:lumMod val="60000"/>
                  <a:lumOff val="40000"/>
                </a:schemeClr>
              </a:solidFill>
              <a:latin typeface="+mj-lt"/>
            </a:endParaRPr>
          </a:p>
        </p:txBody>
      </p:sp>
      <p:sp>
        <p:nvSpPr>
          <p:cNvPr id="11" name="TextBox 10">
            <a:extLst>
              <a:ext uri="{FF2B5EF4-FFF2-40B4-BE49-F238E27FC236}">
                <a16:creationId xmlns:a16="http://schemas.microsoft.com/office/drawing/2014/main" id="{D687BF2C-47B6-45EC-BD92-34F63CDC84F3}"/>
              </a:ext>
            </a:extLst>
          </p:cNvPr>
          <p:cNvSpPr txBox="1"/>
          <p:nvPr/>
        </p:nvSpPr>
        <p:spPr>
          <a:xfrm>
            <a:off x="969910" y="3107500"/>
            <a:ext cx="6541885" cy="584775"/>
          </a:xfrm>
          <a:prstGeom prst="rect">
            <a:avLst/>
          </a:prstGeom>
          <a:noFill/>
        </p:spPr>
        <p:txBody>
          <a:bodyPr wrap="square" rtlCol="0">
            <a:spAutoFit/>
          </a:bodyPr>
          <a:lstStyle/>
          <a:p>
            <a:pPr marL="285750" indent="-285750">
              <a:buFont typeface="Arial" panose="020B0604020202020204" pitchFamily="34" charset="0"/>
              <a:buChar char="•"/>
            </a:pPr>
            <a:r>
              <a:rPr lang="en-US" sz="3200" i="1" dirty="0">
                <a:solidFill>
                  <a:schemeClr val="bg1"/>
                </a:solidFill>
              </a:rPr>
              <a:t> </a:t>
            </a:r>
            <a:r>
              <a:rPr lang="en-US" sz="3200" dirty="0"/>
              <a:t>i.e. </a:t>
            </a:r>
            <a:r>
              <a:rPr lang="en-US" sz="3200" i="1" dirty="0"/>
              <a:t>a very strong witness</a:t>
            </a:r>
            <a:endParaRPr lang="en-US" sz="3200" dirty="0">
              <a:solidFill>
                <a:schemeClr val="bg1"/>
              </a:solidFill>
            </a:endParaRPr>
          </a:p>
        </p:txBody>
      </p:sp>
      <p:pic>
        <p:nvPicPr>
          <p:cNvPr id="1028" name="Picture 4" descr="Image result for the quick and the dead">
            <a:extLst>
              <a:ext uri="{FF2B5EF4-FFF2-40B4-BE49-F238E27FC236}">
                <a16:creationId xmlns:a16="http://schemas.microsoft.com/office/drawing/2014/main" id="{66B6F66B-640B-4620-89E2-AEF783F3C8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902">
            <a:off x="1054249" y="1318249"/>
            <a:ext cx="2888428" cy="43478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quick and the dead">
            <a:extLst>
              <a:ext uri="{FF2B5EF4-FFF2-40B4-BE49-F238E27FC236}">
                <a16:creationId xmlns:a16="http://schemas.microsoft.com/office/drawing/2014/main" id="{9ED04715-EBD1-4ED7-8B73-069F0146A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02156">
            <a:off x="4980307" y="1136891"/>
            <a:ext cx="2862509" cy="429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1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par>
                                <p:cTn id="28" presetID="3" presetClass="emph" presetSubtype="2" fill="hold" grpId="1" nodeType="withEffect">
                                  <p:stCondLst>
                                    <p:cond delay="0"/>
                                  </p:stCondLst>
                                  <p:childTnLst>
                                    <p:animClr clrSpc="rgb" dir="cw">
                                      <p:cBhvr override="childStyle">
                                        <p:cTn id="29" dur="500" fill="hold"/>
                                        <p:tgtEl>
                                          <p:spTgt spid="5"/>
                                        </p:tgtEl>
                                        <p:attrNameLst>
                                          <p:attrName>style.color</p:attrName>
                                        </p:attrNameLst>
                                      </p:cBhvr>
                                      <p:to>
                                        <a:schemeClr val="accent2"/>
                                      </p:to>
                                    </p:animClr>
                                  </p:childTnLst>
                                </p:cTn>
                              </p:par>
                              <p:par>
                                <p:cTn id="30" presetID="3" presetClass="emph" presetSubtype="2" fill="hold" grpId="1" nodeType="withEffect">
                                  <p:stCondLst>
                                    <p:cond delay="0"/>
                                  </p:stCondLst>
                                  <p:childTnLst>
                                    <p:animClr clrSpc="rgb" dir="cw">
                                      <p:cBhvr override="childStyle">
                                        <p:cTn id="31" dur="500" fill="hold"/>
                                        <p:tgtEl>
                                          <p:spTgt spid="6"/>
                                        </p:tgtEl>
                                        <p:attrNameLst>
                                          <p:attrName>style.color</p:attrName>
                                        </p:attrNameLst>
                                      </p:cBhvr>
                                      <p:to>
                                        <a:schemeClr val="accent2"/>
                                      </p:to>
                                    </p:animClr>
                                  </p:childTnLst>
                                </p:cTn>
                              </p:par>
                              <p:par>
                                <p:cTn id="32" presetID="3" presetClass="emph" presetSubtype="2" fill="hold" grpId="1" nodeType="withEffect">
                                  <p:stCondLst>
                                    <p:cond delay="0"/>
                                  </p:stCondLst>
                                  <p:childTnLst>
                                    <p:animClr clrSpc="rgb" dir="cw">
                                      <p:cBhvr override="childStyle">
                                        <p:cTn id="33" dur="500" fill="hold"/>
                                        <p:tgtEl>
                                          <p:spTgt spid="10"/>
                                        </p:tgtEl>
                                        <p:attrNameLst>
                                          <p:attrName>style.color</p:attrName>
                                        </p:attrNameLst>
                                      </p:cBhvr>
                                      <p:to>
                                        <a:schemeClr val="accent2"/>
                                      </p:to>
                                    </p:animClr>
                                  </p:childTnLst>
                                </p:cTn>
                              </p:par>
                              <p:par>
                                <p:cTn id="34" presetID="3" presetClass="emph" presetSubtype="2" fill="hold" grpId="1" nodeType="withEffect">
                                  <p:stCondLst>
                                    <p:cond delay="0"/>
                                  </p:stCondLst>
                                  <p:childTnLst>
                                    <p:animClr clrSpc="rgb" dir="cw">
                                      <p:cBhvr override="childStyle">
                                        <p:cTn id="35" dur="500" fill="hold"/>
                                        <p:tgtEl>
                                          <p:spTgt spid="11"/>
                                        </p:tgtEl>
                                        <p:attrNameLst>
                                          <p:attrName>style.color</p:attrName>
                                        </p:attrNameLst>
                                      </p:cBhvr>
                                      <p:to>
                                        <a:schemeClr val="accent2"/>
                                      </p:to>
                                    </p:animClr>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2000"/>
                                        <p:tgtEl>
                                          <p:spTgt spid="1028"/>
                                        </p:tgtEl>
                                      </p:cBhvr>
                                    </p:animEffect>
                                  </p:childTnLst>
                                </p:cTn>
                              </p:par>
                            </p:childTnLst>
                          </p:cTn>
                        </p:par>
                        <p:par>
                          <p:cTn id="41" fill="hold">
                            <p:stCondLst>
                              <p:cond delay="2000"/>
                            </p:stCondLst>
                            <p:childTnLst>
                              <p:par>
                                <p:cTn id="42" presetID="10" presetClass="entr" presetSubtype="0" fill="hold" nodeType="afterEffect">
                                  <p:stCondLst>
                                    <p:cond delay="0"/>
                                  </p:stCondLst>
                                  <p:childTnLst>
                                    <p:set>
                                      <p:cBhvr>
                                        <p:cTn id="43" dur="1" fill="hold">
                                          <p:stCondLst>
                                            <p:cond delay="0"/>
                                          </p:stCondLst>
                                        </p:cTn>
                                        <p:tgtEl>
                                          <p:spTgt spid="1030"/>
                                        </p:tgtEl>
                                        <p:attrNameLst>
                                          <p:attrName>style.visibility</p:attrName>
                                        </p:attrNameLst>
                                      </p:cBhvr>
                                      <p:to>
                                        <p:strVal val="visible"/>
                                      </p:to>
                                    </p:set>
                                    <p:animEffect transition="in" filter="fade">
                                      <p:cBhvr>
                                        <p:cTn id="44"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5" grpId="0"/>
      <p:bldP spid="5" grpId="1"/>
      <p:bldP spid="10" grpId="0"/>
      <p:bldP spid="10" grpId="1"/>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77495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6" name="TextBox 5">
            <a:extLst>
              <a:ext uri="{FF2B5EF4-FFF2-40B4-BE49-F238E27FC236}">
                <a16:creationId xmlns:a16="http://schemas.microsoft.com/office/drawing/2014/main" id="{96740ED7-B660-452F-9FF4-52C4C231E72E}"/>
              </a:ext>
            </a:extLst>
          </p:cNvPr>
          <p:cNvSpPr txBox="1"/>
          <p:nvPr/>
        </p:nvSpPr>
        <p:spPr>
          <a:xfrm>
            <a:off x="1676113" y="1075104"/>
            <a:ext cx="1976017" cy="584775"/>
          </a:xfrm>
          <a:prstGeom prst="rect">
            <a:avLst/>
          </a:prstGeom>
          <a:noFill/>
        </p:spPr>
        <p:txBody>
          <a:bodyPr wrap="square" rtlCol="0">
            <a:spAutoFit/>
          </a:bodyPr>
          <a:lstStyle/>
          <a:p>
            <a:r>
              <a:rPr lang="en-US" sz="3200" dirty="0">
                <a:solidFill>
                  <a:schemeClr val="accent4">
                    <a:lumMod val="60000"/>
                    <a:lumOff val="40000"/>
                  </a:schemeClr>
                </a:solidFill>
                <a:cs typeface="Times New Roman" panose="02020603050405020304" pitchFamily="18" charset="0"/>
              </a:rPr>
              <a:t>the word! </a:t>
            </a:r>
            <a:endParaRPr lang="en-US" sz="3200" dirty="0">
              <a:solidFill>
                <a:schemeClr val="accent4">
                  <a:lumMod val="60000"/>
                  <a:lumOff val="40000"/>
                </a:schemeClr>
              </a:solidFill>
            </a:endParaRPr>
          </a:p>
        </p:txBody>
      </p:sp>
      <p:sp>
        <p:nvSpPr>
          <p:cNvPr id="5" name="TextBox 4">
            <a:extLst>
              <a:ext uri="{FF2B5EF4-FFF2-40B4-BE49-F238E27FC236}">
                <a16:creationId xmlns:a16="http://schemas.microsoft.com/office/drawing/2014/main" id="{9B3FB9D0-9B6B-4589-AE0C-A5E00483F383}"/>
              </a:ext>
            </a:extLst>
          </p:cNvPr>
          <p:cNvSpPr txBox="1"/>
          <p:nvPr/>
        </p:nvSpPr>
        <p:spPr>
          <a:xfrm>
            <a:off x="457201" y="1074906"/>
            <a:ext cx="1493013" cy="584775"/>
          </a:xfrm>
          <a:prstGeom prst="rect">
            <a:avLst/>
          </a:prstGeom>
          <a:noFill/>
        </p:spPr>
        <p:txBody>
          <a:bodyPr wrap="square" rtlCol="0">
            <a:spAutoFit/>
          </a:bodyPr>
          <a:lstStyle/>
          <a:p>
            <a:r>
              <a:rPr lang="en-US" sz="3200" dirty="0">
                <a:solidFill>
                  <a:schemeClr val="accent4">
                    <a:lumMod val="60000"/>
                    <a:lumOff val="40000"/>
                  </a:schemeClr>
                </a:solidFill>
              </a:rPr>
              <a:t>Preach</a:t>
            </a:r>
            <a:endParaRPr lang="en-US" sz="32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3444C9F-49DA-4BCA-ADA9-741456D4022F}"/>
              </a:ext>
            </a:extLst>
          </p:cNvPr>
          <p:cNvSpPr txBox="1"/>
          <p:nvPr/>
        </p:nvSpPr>
        <p:spPr>
          <a:xfrm>
            <a:off x="1674760" y="1068975"/>
            <a:ext cx="1176615" cy="584775"/>
          </a:xfrm>
          <a:prstGeom prst="rect">
            <a:avLst/>
          </a:prstGeom>
          <a:noFill/>
        </p:spPr>
        <p:txBody>
          <a:bodyPr wrap="square" rtlCol="0">
            <a:spAutoFit/>
          </a:bodyPr>
          <a:lstStyle/>
          <a:p>
            <a:r>
              <a:rPr lang="en-US" sz="3200" i="1" dirty="0">
                <a:solidFill>
                  <a:schemeClr val="bg1"/>
                </a:solidFill>
              </a:rPr>
              <a:t>about</a:t>
            </a:r>
            <a:endParaRPr lang="en-US" sz="3200" dirty="0">
              <a:solidFill>
                <a:schemeClr val="bg1"/>
              </a:solidFill>
            </a:endParaRPr>
          </a:p>
        </p:txBody>
      </p:sp>
      <p:sp>
        <p:nvSpPr>
          <p:cNvPr id="2" name="TextBox 1">
            <a:extLst>
              <a:ext uri="{FF2B5EF4-FFF2-40B4-BE49-F238E27FC236}">
                <a16:creationId xmlns:a16="http://schemas.microsoft.com/office/drawing/2014/main" id="{B1BCB5AF-29A0-42C6-8202-5520AE4B200F}"/>
              </a:ext>
            </a:extLst>
          </p:cNvPr>
          <p:cNvSpPr txBox="1"/>
          <p:nvPr/>
        </p:nvSpPr>
        <p:spPr>
          <a:xfrm>
            <a:off x="1779521" y="1069360"/>
            <a:ext cx="1012844" cy="584775"/>
          </a:xfrm>
          <a:prstGeom prst="rect">
            <a:avLst/>
          </a:prstGeom>
          <a:noFill/>
        </p:spPr>
        <p:txBody>
          <a:bodyPr wrap="square" rtlCol="0">
            <a:spAutoFit/>
          </a:bodyPr>
          <a:lstStyle/>
          <a:p>
            <a:r>
              <a:rPr lang="en-US" sz="3200" i="1" dirty="0"/>
              <a:t>from</a:t>
            </a:r>
            <a:endParaRPr lang="en-US" sz="4800" i="1" dirty="0">
              <a:solidFill>
                <a:schemeClr val="accent4">
                  <a:lumMod val="60000"/>
                  <a:lumOff val="40000"/>
                </a:schemeClr>
              </a:solidFill>
              <a:latin typeface="+mj-lt"/>
            </a:endParaRPr>
          </a:p>
        </p:txBody>
      </p:sp>
      <p:sp>
        <p:nvSpPr>
          <p:cNvPr id="3" name="TextBox 2">
            <a:extLst>
              <a:ext uri="{FF2B5EF4-FFF2-40B4-BE49-F238E27FC236}">
                <a16:creationId xmlns:a16="http://schemas.microsoft.com/office/drawing/2014/main" id="{341A21CF-BC82-4575-A2BA-66EA4B294A50}"/>
              </a:ext>
            </a:extLst>
          </p:cNvPr>
          <p:cNvSpPr txBox="1"/>
          <p:nvPr/>
        </p:nvSpPr>
        <p:spPr>
          <a:xfrm>
            <a:off x="455859" y="1569048"/>
            <a:ext cx="8246527" cy="1077218"/>
          </a:xfrm>
          <a:prstGeom prst="rect">
            <a:avLst/>
          </a:prstGeom>
          <a:noFill/>
        </p:spPr>
        <p:txBody>
          <a:bodyPr wrap="square" rtlCol="0">
            <a:spAutoFit/>
          </a:bodyPr>
          <a:lstStyle/>
          <a:p>
            <a:r>
              <a:rPr lang="en-US" sz="3200" dirty="0">
                <a:solidFill>
                  <a:schemeClr val="bg1"/>
                </a:solidFill>
              </a:rPr>
              <a:t>John 21:16 ~</a:t>
            </a:r>
            <a:r>
              <a:rPr lang="en-US" sz="3200" dirty="0">
                <a:solidFill>
                  <a:schemeClr val="accent4">
                    <a:lumMod val="60000"/>
                    <a:lumOff val="40000"/>
                  </a:schemeClr>
                </a:solidFill>
              </a:rPr>
              <a:t> tend</a:t>
            </a:r>
            <a:r>
              <a:rPr lang="en-US" sz="3200" dirty="0"/>
              <a:t> (</a:t>
            </a:r>
            <a:r>
              <a:rPr lang="en-US" sz="3200" i="1" dirty="0"/>
              <a:t>feed, nourish, care for</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poiman</a:t>
            </a:r>
            <a:r>
              <a:rPr lang="en-US" sz="3200" dirty="0"/>
              <a:t> (verb form of the noun </a:t>
            </a:r>
            <a:r>
              <a:rPr lang="en-US" sz="3200" i="1" dirty="0"/>
              <a:t>shepherd</a:t>
            </a:r>
            <a:r>
              <a:rPr lang="en-US" sz="3200" dirty="0"/>
              <a:t>) </a:t>
            </a:r>
            <a:endParaRPr lang="en-US" sz="4800" dirty="0">
              <a:solidFill>
                <a:schemeClr val="bg1"/>
              </a:solidFill>
              <a:latin typeface="+mj-lt"/>
            </a:endParaRPr>
          </a:p>
        </p:txBody>
      </p:sp>
      <p:sp>
        <p:nvSpPr>
          <p:cNvPr id="4" name="TextBox 3">
            <a:extLst>
              <a:ext uri="{FF2B5EF4-FFF2-40B4-BE49-F238E27FC236}">
                <a16:creationId xmlns:a16="http://schemas.microsoft.com/office/drawing/2014/main" id="{D426FFA8-9E4B-4040-BDD6-453A65920F0A}"/>
              </a:ext>
            </a:extLst>
          </p:cNvPr>
          <p:cNvSpPr txBox="1"/>
          <p:nvPr/>
        </p:nvSpPr>
        <p:spPr>
          <a:xfrm>
            <a:off x="468086" y="2650669"/>
            <a:ext cx="8224157" cy="584775"/>
          </a:xfrm>
          <a:prstGeom prst="rect">
            <a:avLst/>
          </a:prstGeom>
          <a:noFill/>
        </p:spPr>
        <p:txBody>
          <a:bodyPr wrap="square" rtlCol="0">
            <a:spAutoFit/>
          </a:bodyPr>
          <a:lstStyle/>
          <a:p>
            <a:r>
              <a:rPr lang="en-US" sz="3200" dirty="0">
                <a:solidFill>
                  <a:schemeClr val="accent4">
                    <a:lumMod val="60000"/>
                    <a:lumOff val="40000"/>
                  </a:schemeClr>
                </a:solidFill>
              </a:rPr>
              <a:t>Be ready </a:t>
            </a:r>
            <a:r>
              <a:rPr lang="en-US" sz="3200" dirty="0"/>
              <a:t>~ literally, </a:t>
            </a:r>
            <a:r>
              <a:rPr lang="en-US" sz="3200" i="1" dirty="0"/>
              <a:t>to stand upon</a:t>
            </a:r>
            <a:endParaRPr lang="en-US" sz="4800" i="1" dirty="0">
              <a:solidFill>
                <a:schemeClr val="bg1"/>
              </a:solidFill>
              <a:latin typeface="+mj-lt"/>
            </a:endParaRPr>
          </a:p>
        </p:txBody>
      </p:sp>
      <p:sp>
        <p:nvSpPr>
          <p:cNvPr id="11" name="TextBox 10">
            <a:extLst>
              <a:ext uri="{FF2B5EF4-FFF2-40B4-BE49-F238E27FC236}">
                <a16:creationId xmlns:a16="http://schemas.microsoft.com/office/drawing/2014/main" id="{06614C47-4103-470F-8383-F2B1F7FCD6E6}"/>
              </a:ext>
            </a:extLst>
          </p:cNvPr>
          <p:cNvSpPr txBox="1"/>
          <p:nvPr/>
        </p:nvSpPr>
        <p:spPr>
          <a:xfrm>
            <a:off x="462640" y="3178627"/>
            <a:ext cx="8224157" cy="584775"/>
          </a:xfrm>
          <a:prstGeom prst="rect">
            <a:avLst/>
          </a:prstGeom>
          <a:noFill/>
        </p:spPr>
        <p:txBody>
          <a:bodyPr wrap="square" rtlCol="0">
            <a:spAutoFit/>
          </a:bodyPr>
          <a:lstStyle/>
          <a:p>
            <a:r>
              <a:rPr lang="en-US" sz="3200" dirty="0">
                <a:solidFill>
                  <a:schemeClr val="accent4">
                    <a:lumMod val="60000"/>
                    <a:lumOff val="40000"/>
                  </a:schemeClr>
                </a:solidFill>
              </a:rPr>
              <a:t>in season </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eukairōs</a:t>
            </a:r>
            <a:r>
              <a:rPr lang="en-US" sz="3200" dirty="0"/>
              <a:t> – </a:t>
            </a:r>
            <a:r>
              <a:rPr lang="en-US" sz="3200" i="1" dirty="0"/>
              <a:t>good time</a:t>
            </a:r>
            <a:endParaRPr lang="en-US" sz="7200" i="1" dirty="0">
              <a:solidFill>
                <a:schemeClr val="bg1"/>
              </a:solidFill>
              <a:latin typeface="+mj-lt"/>
            </a:endParaRPr>
          </a:p>
        </p:txBody>
      </p:sp>
      <p:sp>
        <p:nvSpPr>
          <p:cNvPr id="12" name="TextBox 11">
            <a:extLst>
              <a:ext uri="{FF2B5EF4-FFF2-40B4-BE49-F238E27FC236}">
                <a16:creationId xmlns:a16="http://schemas.microsoft.com/office/drawing/2014/main" id="{A2EB54A4-0F79-46ED-A77A-0A7ED66E1F0B}"/>
              </a:ext>
            </a:extLst>
          </p:cNvPr>
          <p:cNvSpPr txBox="1"/>
          <p:nvPr/>
        </p:nvSpPr>
        <p:spPr>
          <a:xfrm>
            <a:off x="457194" y="3706585"/>
            <a:ext cx="8224157" cy="584775"/>
          </a:xfrm>
          <a:prstGeom prst="rect">
            <a:avLst/>
          </a:prstGeom>
          <a:noFill/>
        </p:spPr>
        <p:txBody>
          <a:bodyPr wrap="square" rtlCol="0">
            <a:spAutoFit/>
          </a:bodyPr>
          <a:lstStyle/>
          <a:p>
            <a:r>
              <a:rPr lang="en-US" sz="3200" dirty="0">
                <a:solidFill>
                  <a:schemeClr val="accent4">
                    <a:lumMod val="60000"/>
                    <a:lumOff val="40000"/>
                  </a:schemeClr>
                </a:solidFill>
              </a:rPr>
              <a:t>out of season </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akairōs</a:t>
            </a:r>
            <a:r>
              <a:rPr lang="en-US" sz="3200" dirty="0"/>
              <a:t> – </a:t>
            </a:r>
            <a:r>
              <a:rPr lang="en-US" sz="3200" i="1" dirty="0"/>
              <a:t>not time</a:t>
            </a:r>
            <a:endParaRPr lang="en-US" sz="7200" i="1" dirty="0">
              <a:solidFill>
                <a:schemeClr val="bg1"/>
              </a:solidFill>
              <a:latin typeface="+mj-lt"/>
            </a:endParaRPr>
          </a:p>
        </p:txBody>
      </p:sp>
      <p:sp>
        <p:nvSpPr>
          <p:cNvPr id="13" name="TextBox 12">
            <a:extLst>
              <a:ext uri="{FF2B5EF4-FFF2-40B4-BE49-F238E27FC236}">
                <a16:creationId xmlns:a16="http://schemas.microsoft.com/office/drawing/2014/main" id="{03D346C8-90A9-45AC-BDD0-D22738CBC305}"/>
              </a:ext>
            </a:extLst>
          </p:cNvPr>
          <p:cNvSpPr txBox="1"/>
          <p:nvPr/>
        </p:nvSpPr>
        <p:spPr>
          <a:xfrm>
            <a:off x="1165414" y="4234543"/>
            <a:ext cx="6796824" cy="1077218"/>
          </a:xfrm>
          <a:prstGeom prst="rect">
            <a:avLst/>
          </a:prstGeom>
          <a:noFill/>
        </p:spPr>
        <p:txBody>
          <a:bodyPr wrap="square" rtlCol="0">
            <a:spAutoFit/>
          </a:bodyPr>
          <a:lstStyle/>
          <a:p>
            <a:pPr algn="ctr"/>
            <a:r>
              <a:rPr lang="en-US" sz="3200" dirty="0">
                <a:solidFill>
                  <a:schemeClr val="bg1"/>
                </a:solidFill>
              </a:rPr>
              <a:t>When it’s convenient and when it’s not convenient</a:t>
            </a:r>
            <a:endParaRPr lang="en-US" sz="7200" i="1" dirty="0">
              <a:solidFill>
                <a:schemeClr val="bg1"/>
              </a:solidFill>
              <a:latin typeface="+mj-lt"/>
            </a:endParaRPr>
          </a:p>
        </p:txBody>
      </p:sp>
    </p:spTree>
    <p:extLst>
      <p:ext uri="{BB962C8B-B14F-4D97-AF65-F5344CB8AC3E}">
        <p14:creationId xmlns:p14="http://schemas.microsoft.com/office/powerpoint/2010/main" val="378702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fill="hold" grpId="1" nodeType="clickEffect">
                                  <p:stCondLst>
                                    <p:cond delay="0"/>
                                  </p:stCondLst>
                                  <p:childTnLst>
                                    <p:animMotion origin="layout" path="M 5.55556E-7 4.44444E-6 L 0.11892 4.44444E-6 " pathEditMode="relative" rAng="0" ptsTypes="AA">
                                      <p:cBhvr>
                                        <p:cTn id="14" dur="1000" fill="hold"/>
                                        <p:tgtEl>
                                          <p:spTgt spid="6"/>
                                        </p:tgtEl>
                                        <p:attrNameLst>
                                          <p:attrName>ppt_x</p:attrName>
                                          <p:attrName>ppt_y</p:attrName>
                                        </p:attrNameLst>
                                      </p:cBhvr>
                                      <p:rCtr x="5937" y="0"/>
                                    </p:animMotion>
                                  </p:childTnLst>
                                </p:cTn>
                              </p:par>
                              <p:par>
                                <p:cTn id="15" presetID="10" presetClass="entr" presetSubtype="0" fill="hold" grpId="0" nodeType="withEffect">
                                  <p:stCondLst>
                                    <p:cond delay="250"/>
                                  </p:stCondLst>
                                  <p:iterate type="lt">
                                    <p:tmPct val="11000"/>
                                  </p:iterate>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grpId="1" nodeType="clickEffect">
                                  <p:stCondLst>
                                    <p:cond delay="0"/>
                                  </p:stCondLst>
                                  <p:iterate type="lt">
                                    <p:tmPct val="10000"/>
                                  </p:iterate>
                                  <p:childTnLst>
                                    <p:animEffect transition="out" filter="fade">
                                      <p:cBhvr>
                                        <p:cTn id="21" dur="500"/>
                                        <p:tgtEl>
                                          <p:spTgt spid="10"/>
                                        </p:tgtEl>
                                      </p:cBhvr>
                                    </p:animEffect>
                                    <p:anim calcmode="lin" valueType="num">
                                      <p:cBhvr>
                                        <p:cTn id="22" dur="500"/>
                                        <p:tgtEl>
                                          <p:spTgt spid="1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500"/>
                                        <p:tgtEl>
                                          <p:spTgt spid="10"/>
                                        </p:tgtEl>
                                        <p:attrNameLst>
                                          <p:attrName>ppt_h</p:attrName>
                                        </p:attrNameLst>
                                      </p:cBhvr>
                                      <p:tavLst>
                                        <p:tav tm="0">
                                          <p:val>
                                            <p:strVal val="ppt_h"/>
                                          </p:val>
                                        </p:tav>
                                        <p:tav tm="100000">
                                          <p:val>
                                            <p:strVal val="ppt_h"/>
                                          </p:val>
                                        </p:tav>
                                      </p:tavLst>
                                    </p:anim>
                                    <p:set>
                                      <p:cBhvr>
                                        <p:cTn id="24" dur="1" fill="hold">
                                          <p:stCondLst>
                                            <p:cond delay="499"/>
                                          </p:stCondLst>
                                        </p:cTn>
                                        <p:tgtEl>
                                          <p:spTgt spid="10"/>
                                        </p:tgtEl>
                                        <p:attrNameLst>
                                          <p:attrName>style.visibility</p:attrName>
                                        </p:attrNameLst>
                                      </p:cBhvr>
                                      <p:to>
                                        <p:strVal val="hidden"/>
                                      </p:to>
                                    </p:set>
                                  </p:childTnLst>
                                </p:cTn>
                              </p:par>
                              <p:par>
                                <p:cTn id="25" presetID="45" presetClass="entr" presetSubtype="0" fill="hold" grpId="0" nodeType="withEffect">
                                  <p:stCondLst>
                                    <p:cond delay="250"/>
                                  </p:stCondLst>
                                  <p:iterate type="lt">
                                    <p:tmPct val="10000"/>
                                  </p:iterate>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anim calcmode="lin" valueType="num">
                                      <p:cBhvr>
                                        <p:cTn id="28" dur="5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29"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3" presetClass="emph" presetSubtype="2" fill="hold" grpId="1" nodeType="withEffect">
                                  <p:stCondLst>
                                    <p:cond delay="0"/>
                                  </p:stCondLst>
                                  <p:childTnLst>
                                    <p:animClr clrSpc="rgb" dir="cw">
                                      <p:cBhvr override="childStyle">
                                        <p:cTn id="36" dur="500" fill="hold"/>
                                        <p:tgtEl>
                                          <p:spTgt spid="5"/>
                                        </p:tgtEl>
                                        <p:attrNameLst>
                                          <p:attrName>style.color</p:attrName>
                                        </p:attrNameLst>
                                      </p:cBhvr>
                                      <p:to>
                                        <a:schemeClr val="accent2"/>
                                      </p:to>
                                    </p:animClr>
                                  </p:childTnLst>
                                </p:cTn>
                              </p:par>
                              <p:par>
                                <p:cTn id="37" presetID="3" presetClass="emph" presetSubtype="2" fill="hold" grpId="2" nodeType="withEffect">
                                  <p:stCondLst>
                                    <p:cond delay="0"/>
                                  </p:stCondLst>
                                  <p:childTnLst>
                                    <p:animClr clrSpc="rgb" dir="cw">
                                      <p:cBhvr override="childStyle">
                                        <p:cTn id="38" dur="500" fill="hold"/>
                                        <p:tgtEl>
                                          <p:spTgt spid="6"/>
                                        </p:tgtEl>
                                        <p:attrNameLst>
                                          <p:attrName>style.color</p:attrName>
                                        </p:attrNameLst>
                                      </p:cBhvr>
                                      <p:to>
                                        <a:schemeClr val="accent2"/>
                                      </p:to>
                                    </p:animClr>
                                  </p:childTnLst>
                                </p:cTn>
                              </p:par>
                              <p:par>
                                <p:cTn id="39" presetID="3" presetClass="emph" presetSubtype="2" fill="hold" grpId="1" nodeType="withEffect">
                                  <p:stCondLst>
                                    <p:cond delay="0"/>
                                  </p:stCondLst>
                                  <p:iterate type="lt">
                                    <p:tmPct val="0"/>
                                  </p:iterate>
                                  <p:childTnLst>
                                    <p:animClr clrSpc="rgb" dir="cw">
                                      <p:cBhvr override="childStyle">
                                        <p:cTn id="40" dur="500" fill="hold"/>
                                        <p:tgtEl>
                                          <p:spTgt spid="2">
                                            <p:txEl>
                                              <p:pRg st="0" end="0"/>
                                            </p:txEl>
                                          </p:spTgt>
                                        </p:tgtEl>
                                        <p:attrNameLst>
                                          <p:attrName>style.color</p:attrName>
                                        </p:attrNameLst>
                                      </p:cBhvr>
                                      <p:to>
                                        <a:schemeClr val="accent2"/>
                                      </p:to>
                                    </p:animClr>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fade">
                                      <p:cBhvr>
                                        <p:cTn id="45" dur="500"/>
                                        <p:tgtEl>
                                          <p:spTgt spid="4">
                                            <p:txEl>
                                              <p:pRg st="0" end="0"/>
                                            </p:txEl>
                                          </p:spTgt>
                                        </p:tgtEl>
                                      </p:cBhvr>
                                    </p:animEffect>
                                  </p:childTnLst>
                                </p:cTn>
                              </p:par>
                              <p:par>
                                <p:cTn id="46" presetID="3" presetClass="emph" presetSubtype="2" fill="hold" grpId="1" nodeType="withEffect">
                                  <p:stCondLst>
                                    <p:cond delay="0"/>
                                  </p:stCondLst>
                                  <p:childTnLst>
                                    <p:animClr clrSpc="rgb" dir="cw">
                                      <p:cBhvr override="childStyle">
                                        <p:cTn id="47" dur="500" fill="hold"/>
                                        <p:tgtEl>
                                          <p:spTgt spid="3"/>
                                        </p:tgtEl>
                                        <p:attrNameLst>
                                          <p:attrName>style.color</p:attrName>
                                        </p:attrNameLst>
                                      </p:cBhvr>
                                      <p:to>
                                        <a:schemeClr val="accent2"/>
                                      </p:to>
                                    </p:animClr>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0" end="0"/>
                                            </p:txEl>
                                          </p:spTgt>
                                        </p:tgtEl>
                                        <p:attrNameLst>
                                          <p:attrName>style.visibility</p:attrName>
                                        </p:attrNameLst>
                                      </p:cBhvr>
                                      <p:to>
                                        <p:strVal val="visible"/>
                                      </p:to>
                                    </p:set>
                                    <p:animEffect transition="in" filter="fade">
                                      <p:cBhvr>
                                        <p:cTn id="52" dur="500"/>
                                        <p:tgtEl>
                                          <p:spTgt spid="11">
                                            <p:txEl>
                                              <p:pRg st="0" end="0"/>
                                            </p:txEl>
                                          </p:spTgt>
                                        </p:tgtEl>
                                      </p:cBhvr>
                                    </p:animEffect>
                                  </p:childTnLst>
                                </p:cTn>
                              </p:par>
                              <p:par>
                                <p:cTn id="53" presetID="3" presetClass="emph" presetSubtype="2" fill="hold" grpId="0" nodeType="withEffect">
                                  <p:stCondLst>
                                    <p:cond delay="0"/>
                                  </p:stCondLst>
                                  <p:childTnLst>
                                    <p:animClr clrSpc="rgb" dir="cw">
                                      <p:cBhvr override="childStyle">
                                        <p:cTn id="54" dur="500" fill="hold"/>
                                        <p:tgtEl>
                                          <p:spTgt spid="4">
                                            <p:txEl>
                                              <p:pRg st="0" end="0"/>
                                            </p:txEl>
                                          </p:spTgt>
                                        </p:tgtEl>
                                        <p:attrNameLst>
                                          <p:attrName>style.color</p:attrName>
                                        </p:attrNameLst>
                                      </p:cBhvr>
                                      <p:to>
                                        <a:schemeClr val="accent2"/>
                                      </p:to>
                                    </p:animClr>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2">
                                            <p:txEl>
                                              <p:pRg st="0" end="0"/>
                                            </p:txEl>
                                          </p:spTgt>
                                        </p:tgtEl>
                                        <p:attrNameLst>
                                          <p:attrName>style.visibility</p:attrName>
                                        </p:attrNameLst>
                                      </p:cBhvr>
                                      <p:to>
                                        <p:strVal val="visible"/>
                                      </p:to>
                                    </p:set>
                                    <p:animEffect transition="in" filter="fade">
                                      <p:cBhvr>
                                        <p:cTn id="59" dur="500"/>
                                        <p:tgtEl>
                                          <p:spTgt spid="12">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3">
                                            <p:txEl>
                                              <p:pRg st="0" end="0"/>
                                            </p:txEl>
                                          </p:spTgt>
                                        </p:tgtEl>
                                        <p:attrNameLst>
                                          <p:attrName>style.visibility</p:attrName>
                                        </p:attrNameLst>
                                      </p:cBhvr>
                                      <p:to>
                                        <p:strVal val="visible"/>
                                      </p:to>
                                    </p:set>
                                    <p:animEffect transition="in" filter="fade">
                                      <p:cBhvr>
                                        <p:cTn id="6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5" grpId="0"/>
      <p:bldP spid="5" grpId="1"/>
      <p:bldP spid="10" grpId="0"/>
      <p:bldP spid="10" grpId="1"/>
      <p:bldP spid="2" grpId="0" build="allAtOnce"/>
      <p:bldP spid="2" grpId="1" build="allAtOnce"/>
      <p:bldP spid="3" grpId="0"/>
      <p:bldP spid="3" grpId="1"/>
      <p:bldP spid="4"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6" name="Picture 4" descr="Image result for john quincy adams">
            <a:extLst>
              <a:ext uri="{FF2B5EF4-FFF2-40B4-BE49-F238E27FC236}">
                <a16:creationId xmlns:a16="http://schemas.microsoft.com/office/drawing/2014/main" id="{16D3635C-5413-48D0-8E46-FE83B77496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39" t="7283" r="9061" b="26469"/>
          <a:stretch/>
        </p:blipFill>
        <p:spPr bwMode="auto">
          <a:xfrm rot="196315">
            <a:off x="944678" y="2263290"/>
            <a:ext cx="2052859" cy="233141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pload.wikimedia.org/wikipedia/commons/6/61/Gen._John_Sedgwick_%28cropped%29-_NARA_-_528582.jpg">
            <a:extLst>
              <a:ext uri="{FF2B5EF4-FFF2-40B4-BE49-F238E27FC236}">
                <a16:creationId xmlns:a16="http://schemas.microsoft.com/office/drawing/2014/main" id="{720AAF37-40FF-4CBD-B981-029453BE8F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0716">
            <a:off x="5935836" y="465943"/>
            <a:ext cx="2223768" cy="2631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827FF1-CB01-48D1-9172-1C6F4BBBC15F}"/>
              </a:ext>
            </a:extLst>
          </p:cNvPr>
          <p:cNvSpPr txBox="1"/>
          <p:nvPr/>
        </p:nvSpPr>
        <p:spPr>
          <a:xfrm>
            <a:off x="442258" y="1476188"/>
            <a:ext cx="5940613" cy="892552"/>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                                                                  “They couldn’t hit an elephant at this </a:t>
            </a:r>
            <a:r>
              <a:rPr lang="en-US" sz="2600" dirty="0" err="1">
                <a:effectLst>
                  <a:outerShdw blurRad="38100" dist="38100" dir="2700000" algn="tl">
                    <a:srgbClr val="000000">
                      <a:alpha val="43137"/>
                    </a:srgbClr>
                  </a:outerShdw>
                </a:effectLst>
              </a:rPr>
              <a:t>dist</a:t>
            </a:r>
            <a:r>
              <a:rPr lang="en-US" sz="2600" dirty="0">
                <a:effectLst>
                  <a:outerShdw blurRad="38100" dist="38100" dir="2700000" algn="tl">
                    <a:srgbClr val="000000">
                      <a:alpha val="43137"/>
                    </a:srgbClr>
                  </a:outerShdw>
                </a:effectLst>
              </a:rPr>
              <a:t> .... ”</a:t>
            </a:r>
            <a:endParaRPr lang="en-US" sz="2600" dirty="0">
              <a:solidFill>
                <a:schemeClr val="bg1"/>
              </a:solidFill>
              <a:latin typeface="+mj-lt"/>
            </a:endParaRPr>
          </a:p>
        </p:txBody>
      </p:sp>
      <p:sp>
        <p:nvSpPr>
          <p:cNvPr id="2" name="TextBox 1">
            <a:extLst>
              <a:ext uri="{FF2B5EF4-FFF2-40B4-BE49-F238E27FC236}">
                <a16:creationId xmlns:a16="http://schemas.microsoft.com/office/drawing/2014/main" id="{CCA1DE7A-F7C5-473A-A54C-5C32EB4A37A5}"/>
              </a:ext>
            </a:extLst>
          </p:cNvPr>
          <p:cNvSpPr txBox="1"/>
          <p:nvPr/>
        </p:nvSpPr>
        <p:spPr>
          <a:xfrm>
            <a:off x="2725271" y="3030532"/>
            <a:ext cx="5062071" cy="892552"/>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                                   “This is the last of earth. I am content.”</a:t>
            </a:r>
            <a:endParaRPr lang="en-US" sz="2600" dirty="0">
              <a:solidFill>
                <a:schemeClr val="bg1"/>
              </a:solidFill>
              <a:latin typeface="+mj-lt"/>
            </a:endParaRP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11" name="TextBox 10">
            <a:extLst>
              <a:ext uri="{FF2B5EF4-FFF2-40B4-BE49-F238E27FC236}">
                <a16:creationId xmlns:a16="http://schemas.microsoft.com/office/drawing/2014/main" id="{06977FAC-AD9A-4D57-8C8B-479D1D7463E0}"/>
              </a:ext>
            </a:extLst>
          </p:cNvPr>
          <p:cNvSpPr txBox="1"/>
          <p:nvPr/>
        </p:nvSpPr>
        <p:spPr>
          <a:xfrm>
            <a:off x="457201" y="1074906"/>
            <a:ext cx="6216102" cy="892552"/>
          </a:xfrm>
          <a:prstGeom prst="rect">
            <a:avLst/>
          </a:prstGeom>
          <a:noFill/>
        </p:spPr>
        <p:txBody>
          <a:bodyPr wrap="square" rtlCol="0">
            <a:spAutoFit/>
          </a:bodyPr>
          <a:lstStyle/>
          <a:p>
            <a:r>
              <a:rPr lang="en-US" sz="2600" dirty="0">
                <a:solidFill>
                  <a:schemeClr val="accent4">
                    <a:lumMod val="60000"/>
                    <a:lumOff val="40000"/>
                  </a:schemeClr>
                </a:solidFill>
                <a:effectLst>
                  <a:outerShdw blurRad="38100" dist="38100" dir="2700000" algn="tl">
                    <a:srgbClr val="000000">
                      <a:alpha val="43137"/>
                    </a:srgbClr>
                  </a:outerShdw>
                </a:effectLst>
              </a:rPr>
              <a:t>Gen. John Sedgwick, during the Battle of Spotsylvania Courthouse (d. 1864) ~</a:t>
            </a:r>
            <a:endParaRPr lang="en-US" sz="2600"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A0A96F98-EDA8-4AB4-A04D-61D88019684A}"/>
              </a:ext>
            </a:extLst>
          </p:cNvPr>
          <p:cNvSpPr txBox="1"/>
          <p:nvPr/>
        </p:nvSpPr>
        <p:spPr>
          <a:xfrm>
            <a:off x="2716302" y="2637604"/>
            <a:ext cx="5337685" cy="892552"/>
          </a:xfrm>
          <a:prstGeom prst="rect">
            <a:avLst/>
          </a:prstGeom>
          <a:noFill/>
        </p:spPr>
        <p:txBody>
          <a:bodyPr wrap="square" rtlCol="0">
            <a:spAutoFit/>
          </a:bodyPr>
          <a:lstStyle/>
          <a:p>
            <a:r>
              <a:rPr lang="en-US" sz="2600" dirty="0">
                <a:solidFill>
                  <a:schemeClr val="accent4">
                    <a:lumMod val="60000"/>
                    <a:lumOff val="40000"/>
                  </a:schemeClr>
                </a:solidFill>
                <a:effectLst>
                  <a:outerShdw blurRad="38100" dist="38100" dir="2700000" algn="tl">
                    <a:srgbClr val="000000">
                      <a:alpha val="43137"/>
                    </a:srgbClr>
                  </a:outerShdw>
                </a:effectLst>
              </a:rPr>
              <a:t>John Quincy Adams, 6</a:t>
            </a:r>
            <a:r>
              <a:rPr lang="en-US" sz="2600" baseline="30000" dirty="0">
                <a:solidFill>
                  <a:schemeClr val="accent4">
                    <a:lumMod val="60000"/>
                    <a:lumOff val="40000"/>
                  </a:schemeClr>
                </a:solidFill>
                <a:effectLst>
                  <a:outerShdw blurRad="38100" dist="38100" dir="2700000" algn="tl">
                    <a:srgbClr val="000000">
                      <a:alpha val="43137"/>
                    </a:srgbClr>
                  </a:outerShdw>
                </a:effectLst>
              </a:rPr>
              <a:t>th</a:t>
            </a:r>
            <a:r>
              <a:rPr lang="en-US" sz="2600" dirty="0">
                <a:solidFill>
                  <a:schemeClr val="accent4">
                    <a:lumMod val="60000"/>
                    <a:lumOff val="40000"/>
                  </a:schemeClr>
                </a:solidFill>
                <a:effectLst>
                  <a:outerShdw blurRad="38100" dist="38100" dir="2700000" algn="tl">
                    <a:srgbClr val="000000">
                      <a:alpha val="43137"/>
                    </a:srgbClr>
                  </a:outerShdw>
                </a:effectLst>
              </a:rPr>
              <a:t> president of the U.S. (d. 1848) ~</a:t>
            </a:r>
            <a:endParaRPr lang="en-US" sz="2600" dirty="0">
              <a:effectLst>
                <a:outerShdw blurRad="38100" dist="38100" dir="2700000" algn="tl">
                  <a:srgbClr val="000000">
                    <a:alpha val="43137"/>
                  </a:srgbClr>
                </a:outerShdw>
              </a:effectLst>
            </a:endParaRPr>
          </a:p>
        </p:txBody>
      </p:sp>
      <p:pic>
        <p:nvPicPr>
          <p:cNvPr id="3078" name="Picture 6" descr="M Faraday Th Phillips oil 1842.jpg">
            <a:extLst>
              <a:ext uri="{FF2B5EF4-FFF2-40B4-BE49-F238E27FC236}">
                <a16:creationId xmlns:a16="http://schemas.microsoft.com/office/drawing/2014/main" id="{9D434B9D-C41D-4DE1-9DC7-3D361F638E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42878">
            <a:off x="4993754" y="3619094"/>
            <a:ext cx="2004590" cy="25968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A9D477-C313-4804-A583-4CD1E817160B}"/>
              </a:ext>
            </a:extLst>
          </p:cNvPr>
          <p:cNvSpPr txBox="1"/>
          <p:nvPr/>
        </p:nvSpPr>
        <p:spPr>
          <a:xfrm>
            <a:off x="1326183" y="4547777"/>
            <a:ext cx="4049604" cy="892552"/>
          </a:xfrm>
          <a:prstGeom prst="rect">
            <a:avLst/>
          </a:prstGeom>
          <a:noFill/>
        </p:spPr>
        <p:txBody>
          <a:bodyPr wrap="square" rtlCol="0">
            <a:spAutoFit/>
          </a:bodyPr>
          <a:lstStyle/>
          <a:p>
            <a:pPr algn="l"/>
            <a:r>
              <a:rPr lang="en-US" sz="2600" dirty="0">
                <a:solidFill>
                  <a:schemeClr val="accent4">
                    <a:lumMod val="60000"/>
                    <a:lumOff val="40000"/>
                  </a:schemeClr>
                </a:solidFill>
                <a:effectLst>
                  <a:outerShdw blurRad="38100" dist="38100" dir="2700000" algn="tl">
                    <a:srgbClr val="000000">
                      <a:alpha val="43137"/>
                    </a:srgbClr>
                  </a:outerShdw>
                </a:effectLst>
                <a:latin typeface="+mj-lt"/>
              </a:rPr>
              <a:t>Michael Faraday, pioneer in electrochemistry (d. 1867)  ~</a:t>
            </a:r>
            <a:endParaRPr lang="en-US" sz="2600" dirty="0">
              <a:solidFill>
                <a:schemeClr val="bg1"/>
              </a:solidFill>
              <a:effectLst>
                <a:outerShdw blurRad="38100" dist="38100" dir="2700000" algn="tl">
                  <a:srgbClr val="000000">
                    <a:alpha val="43137"/>
                  </a:srgbClr>
                </a:outerShdw>
              </a:effectLst>
              <a:latin typeface="+mj-lt"/>
            </a:endParaRPr>
          </a:p>
        </p:txBody>
      </p:sp>
      <p:sp>
        <p:nvSpPr>
          <p:cNvPr id="3" name="TextBox 2">
            <a:extLst>
              <a:ext uri="{FF2B5EF4-FFF2-40B4-BE49-F238E27FC236}">
                <a16:creationId xmlns:a16="http://schemas.microsoft.com/office/drawing/2014/main" id="{0734CD46-EA74-460B-A415-B0B45BEFA605}"/>
              </a:ext>
            </a:extLst>
          </p:cNvPr>
          <p:cNvSpPr txBox="1"/>
          <p:nvPr/>
        </p:nvSpPr>
        <p:spPr>
          <a:xfrm>
            <a:off x="1296894" y="5366873"/>
            <a:ext cx="4344894" cy="892552"/>
          </a:xfrm>
          <a:prstGeom prst="rect">
            <a:avLst/>
          </a:prstGeom>
          <a:noFill/>
        </p:spPr>
        <p:txBody>
          <a:bodyPr wrap="square" rtlCol="0">
            <a:spAutoFit/>
          </a:bodyPr>
          <a:lstStyle/>
          <a:p>
            <a:r>
              <a:rPr lang="en-US" sz="2600" dirty="0">
                <a:solidFill>
                  <a:schemeClr val="bg1"/>
                </a:solidFill>
                <a:effectLst>
                  <a:outerShdw blurRad="38100" dist="38100" dir="2700000" algn="tl">
                    <a:srgbClr val="000000">
                      <a:alpha val="43137"/>
                    </a:srgbClr>
                  </a:outerShdw>
                </a:effectLst>
              </a:rPr>
              <a:t>“I shall be with Christ, and that is enough.”</a:t>
            </a:r>
            <a:endParaRPr lang="en-US" sz="2600" dirty="0">
              <a:solidFill>
                <a:schemeClr val="bg1"/>
              </a:solidFill>
              <a:latin typeface="+mj-lt"/>
            </a:endParaRPr>
          </a:p>
        </p:txBody>
      </p:sp>
    </p:spTree>
    <p:extLst>
      <p:ext uri="{BB962C8B-B14F-4D97-AF65-F5344CB8AC3E}">
        <p14:creationId xmlns:p14="http://schemas.microsoft.com/office/powerpoint/2010/main" val="3664361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500"/>
                                        <p:tgtEl>
                                          <p:spTgt spid="3076"/>
                                        </p:tgtEl>
                                      </p:cBhvr>
                                    </p:animEffect>
                                  </p:childTnLst>
                                </p:cTn>
                              </p:par>
                              <p:par>
                                <p:cTn id="22" presetID="3" presetClass="emph" presetSubtype="2" fill="hold" grpId="0" nodeType="withEffect">
                                  <p:stCondLst>
                                    <p:cond delay="0"/>
                                  </p:stCondLst>
                                  <p:childTnLst>
                                    <p:animClr clrSpc="rgb" dir="cw">
                                      <p:cBhvr override="childStyle">
                                        <p:cTn id="23" dur="500" fill="hold"/>
                                        <p:tgtEl>
                                          <p:spTgt spid="11"/>
                                        </p:tgtEl>
                                        <p:attrNameLst>
                                          <p:attrName>style.color</p:attrName>
                                        </p:attrNameLst>
                                      </p:cBhvr>
                                      <p:to>
                                        <a:schemeClr val="accent2"/>
                                      </p:to>
                                    </p:animClr>
                                  </p:childTnLst>
                                </p:cTn>
                              </p:par>
                              <p:par>
                                <p:cTn id="24" presetID="3" presetClass="emph" presetSubtype="2" fill="hold" grpId="1" nodeType="withEffect">
                                  <p:stCondLst>
                                    <p:cond delay="0"/>
                                  </p:stCondLst>
                                  <p:childTnLst>
                                    <p:animClr clrSpc="rgb" dir="cw">
                                      <p:cBhvr override="childStyle">
                                        <p:cTn id="25" dur="500" fill="hold"/>
                                        <p:tgtEl>
                                          <p:spTgt spid="4"/>
                                        </p:tgtEl>
                                        <p:attrNameLst>
                                          <p:attrName>style.color</p:attrName>
                                        </p:attrNameLst>
                                      </p:cBhvr>
                                      <p:to>
                                        <a:schemeClr val="accent2"/>
                                      </p:to>
                                    </p:animClr>
                                  </p:childTnLst>
                                </p:cTn>
                              </p:par>
                              <p:par>
                                <p:cTn id="26" presetID="9" presetClass="emph" presetSubtype="0" nodeType="withEffect">
                                  <p:stCondLst>
                                    <p:cond delay="0"/>
                                  </p:stCondLst>
                                  <p:childTnLst>
                                    <p:set>
                                      <p:cBhvr>
                                        <p:cTn id="27" dur="indefinite"/>
                                        <p:tgtEl>
                                          <p:spTgt spid="3074"/>
                                        </p:tgtEl>
                                        <p:attrNameLst>
                                          <p:attrName>style.opacity</p:attrName>
                                        </p:attrNameLst>
                                      </p:cBhvr>
                                      <p:to>
                                        <p:strVal val="0.25"/>
                                      </p:to>
                                    </p:set>
                                    <p:animEffect filter="image" prLst="opacity: 0.25">
                                      <p:cBhvr rctx="IE">
                                        <p:cTn id="28" dur="indefinite"/>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078"/>
                                        </p:tgtEl>
                                        <p:attrNameLst>
                                          <p:attrName>style.visibility</p:attrName>
                                        </p:attrNameLst>
                                      </p:cBhvr>
                                      <p:to>
                                        <p:strVal val="visible"/>
                                      </p:to>
                                    </p:set>
                                    <p:animEffect transition="in" filter="fade">
                                      <p:cBhvr>
                                        <p:cTn id="42" dur="500"/>
                                        <p:tgtEl>
                                          <p:spTgt spid="3078"/>
                                        </p:tgtEl>
                                      </p:cBhvr>
                                    </p:animEffect>
                                  </p:childTnLst>
                                </p:cTn>
                              </p:par>
                              <p:par>
                                <p:cTn id="43" presetID="3" presetClass="emph" presetSubtype="2" fill="hold" grpId="1" nodeType="withEffect">
                                  <p:stCondLst>
                                    <p:cond delay="0"/>
                                  </p:stCondLst>
                                  <p:childTnLst>
                                    <p:animClr clrSpc="rgb" dir="cw">
                                      <p:cBhvr override="childStyle">
                                        <p:cTn id="44" dur="500" fill="hold"/>
                                        <p:tgtEl>
                                          <p:spTgt spid="13"/>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500" fill="hold"/>
                                        <p:tgtEl>
                                          <p:spTgt spid="2"/>
                                        </p:tgtEl>
                                        <p:attrNameLst>
                                          <p:attrName>style.color</p:attrName>
                                        </p:attrNameLst>
                                      </p:cBhvr>
                                      <p:to>
                                        <a:schemeClr val="accent2"/>
                                      </p:to>
                                    </p:animClr>
                                  </p:childTnLst>
                                </p:cTn>
                              </p:par>
                              <p:par>
                                <p:cTn id="47" presetID="9" presetClass="emph" presetSubtype="0" nodeType="withEffect">
                                  <p:stCondLst>
                                    <p:cond delay="0"/>
                                  </p:stCondLst>
                                  <p:childTnLst>
                                    <p:set>
                                      <p:cBhvr>
                                        <p:cTn id="48" dur="indefinite"/>
                                        <p:tgtEl>
                                          <p:spTgt spid="3076"/>
                                        </p:tgtEl>
                                        <p:attrNameLst>
                                          <p:attrName>style.opacity</p:attrName>
                                        </p:attrNameLst>
                                      </p:cBhvr>
                                      <p:to>
                                        <p:strVal val="0.25"/>
                                      </p:to>
                                    </p:set>
                                    <p:animEffect filter="image" prLst="opacity: 0.25">
                                      <p:cBhvr rctx="IE">
                                        <p:cTn id="49" dur="indefinite"/>
                                        <p:tgtEl>
                                          <p:spTgt spid="307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11" grpId="0"/>
      <p:bldP spid="13" grpId="0"/>
      <p:bldP spid="13" grpId="1"/>
      <p:bldP spid="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103100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grpSp>
        <p:nvGrpSpPr>
          <p:cNvPr id="3" name="Group 2">
            <a:extLst>
              <a:ext uri="{FF2B5EF4-FFF2-40B4-BE49-F238E27FC236}">
                <a16:creationId xmlns:a16="http://schemas.microsoft.com/office/drawing/2014/main" id="{623D4BE7-0982-4FCD-BD61-1264DAAFAC40}"/>
              </a:ext>
            </a:extLst>
          </p:cNvPr>
          <p:cNvGrpSpPr/>
          <p:nvPr/>
        </p:nvGrpSpPr>
        <p:grpSpPr>
          <a:xfrm>
            <a:off x="1297877" y="1142713"/>
            <a:ext cx="6692782" cy="4613277"/>
            <a:chOff x="1297877" y="1142713"/>
            <a:chExt cx="6692782" cy="4613277"/>
          </a:xfrm>
        </p:grpSpPr>
        <p:pic>
          <p:nvPicPr>
            <p:cNvPr id="4" name="Picture 3">
              <a:extLst>
                <a:ext uri="{FF2B5EF4-FFF2-40B4-BE49-F238E27FC236}">
                  <a16:creationId xmlns:a16="http://schemas.microsoft.com/office/drawing/2014/main" id="{76B07F7F-887A-4882-85F8-DFA006873554}"/>
                </a:ext>
              </a:extLst>
            </p:cNvPr>
            <p:cNvPicPr>
              <a:picLocks noChangeAspect="1"/>
            </p:cNvPicPr>
            <p:nvPr/>
          </p:nvPicPr>
          <p:blipFill rotWithShape="1">
            <a:blip r:embed="rId3">
              <a:extLst>
                <a:ext uri="{28A0092B-C50C-407E-A947-70E740481C1C}">
                  <a14:useLocalDpi xmlns:a14="http://schemas.microsoft.com/office/drawing/2010/main" val="0"/>
                </a:ext>
              </a:extLst>
            </a:blip>
            <a:srcRect t="12685"/>
            <a:stretch/>
          </p:blipFill>
          <p:spPr>
            <a:xfrm rot="21423451">
              <a:off x="1297877" y="1142713"/>
              <a:ext cx="6692782" cy="4613277"/>
            </a:xfrm>
            <a:prstGeom prst="rect">
              <a:avLst/>
            </a:prstGeom>
            <a:effectLst>
              <a:outerShdw blurRad="127000" dist="254000" dir="8100000" algn="tr" rotWithShape="0">
                <a:prstClr val="black">
                  <a:alpha val="30000"/>
                </a:prstClr>
              </a:outerShdw>
            </a:effectLst>
          </p:spPr>
        </p:pic>
        <p:sp>
          <p:nvSpPr>
            <p:cNvPr id="5" name="Freeform 23">
              <a:extLst>
                <a:ext uri="{FF2B5EF4-FFF2-40B4-BE49-F238E27FC236}">
                  <a16:creationId xmlns:a16="http://schemas.microsoft.com/office/drawing/2014/main" id="{B214278F-D693-4264-8058-C8D3368DC9E6}"/>
                </a:ext>
              </a:extLst>
            </p:cNvPr>
            <p:cNvSpPr/>
            <p:nvPr/>
          </p:nvSpPr>
          <p:spPr>
            <a:xfrm rot="21423451">
              <a:off x="2888619" y="2296576"/>
              <a:ext cx="3285859" cy="1914851"/>
            </a:xfrm>
            <a:custGeom>
              <a:avLst/>
              <a:gdLst>
                <a:gd name="connsiteX0" fmla="*/ 5542 w 2599113"/>
                <a:gd name="connsiteY0" fmla="*/ 0 h 1307869"/>
                <a:gd name="connsiteX1" fmla="*/ 2599113 w 2599113"/>
                <a:gd name="connsiteY1" fmla="*/ 0 h 1307869"/>
                <a:gd name="connsiteX2" fmla="*/ 2576946 w 2599113"/>
                <a:gd name="connsiteY2" fmla="*/ 1307869 h 1307869"/>
                <a:gd name="connsiteX3" fmla="*/ 0 w 2599113"/>
                <a:gd name="connsiteY3" fmla="*/ 1197032 h 1307869"/>
                <a:gd name="connsiteX4" fmla="*/ 5542 w 2599113"/>
                <a:gd name="connsiteY4" fmla="*/ 0 h 130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113" h="1307869">
                  <a:moveTo>
                    <a:pt x="5542" y="0"/>
                  </a:moveTo>
                  <a:lnTo>
                    <a:pt x="2599113" y="0"/>
                  </a:lnTo>
                  <a:lnTo>
                    <a:pt x="2576946" y="1307869"/>
                  </a:lnTo>
                  <a:lnTo>
                    <a:pt x="0" y="1197032"/>
                  </a:lnTo>
                  <a:cubicBezTo>
                    <a:pt x="1847" y="798021"/>
                    <a:pt x="3695" y="399011"/>
                    <a:pt x="5542" y="0"/>
                  </a:cubicBezTo>
                  <a:close/>
                </a:path>
              </a:pathLst>
            </a:custGeom>
            <a:solidFill>
              <a:schemeClr val="bg2">
                <a:lumMod val="90000"/>
              </a:schemeClr>
            </a:solidFill>
            <a:effectLst>
              <a:outerShdw blurRad="127000" dist="254000" dir="8100000" algn="tr" rotWithShape="0">
                <a:prstClr val="black">
                  <a:alpha val="3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B0A9DFDF-34C4-4648-8693-753DCDA1C049}"/>
              </a:ext>
            </a:extLst>
          </p:cNvPr>
          <p:cNvSpPr txBox="1"/>
          <p:nvPr/>
        </p:nvSpPr>
        <p:spPr>
          <a:xfrm rot="21423451">
            <a:off x="2898204" y="2363820"/>
            <a:ext cx="1256932" cy="830997"/>
          </a:xfrm>
          <a:prstGeom prst="rect">
            <a:avLst/>
          </a:prstGeom>
          <a:noFill/>
          <a:effectLst/>
          <a:scene3d>
            <a:camera prst="perspectiveContrastingLeftFacing">
              <a:rot lat="0" lon="0" rev="21594000"/>
            </a:camera>
            <a:lightRig rig="threePt" dir="t"/>
          </a:scene3d>
        </p:spPr>
        <p:txBody>
          <a:bodyPr wrap="square" rtlCol="0">
            <a:spAutoFit/>
          </a:bodyPr>
          <a:lstStyle/>
          <a:p>
            <a:pPr algn="ctr"/>
            <a:r>
              <a:rPr lang="en-US" sz="2400" dirty="0">
                <a:solidFill>
                  <a:srgbClr val="000000"/>
                </a:solidFill>
                <a:latin typeface="Eras Demi ITC" pitchFamily="34" charset="0"/>
              </a:rPr>
              <a:t>THE</a:t>
            </a:r>
          </a:p>
          <a:p>
            <a:pPr algn="ctr"/>
            <a:r>
              <a:rPr lang="en-US" sz="2400" dirty="0">
                <a:solidFill>
                  <a:srgbClr val="000000"/>
                </a:solidFill>
                <a:latin typeface="Eras Demi ITC" pitchFamily="34" charset="0"/>
              </a:rPr>
              <a:t>3/4</a:t>
            </a:r>
          </a:p>
        </p:txBody>
      </p:sp>
      <p:sp>
        <p:nvSpPr>
          <p:cNvPr id="8" name="TextBox 7">
            <a:extLst>
              <a:ext uri="{FF2B5EF4-FFF2-40B4-BE49-F238E27FC236}">
                <a16:creationId xmlns:a16="http://schemas.microsoft.com/office/drawing/2014/main" id="{54275682-D103-4B08-B42D-45078CA50F4B}"/>
              </a:ext>
            </a:extLst>
          </p:cNvPr>
          <p:cNvSpPr txBox="1"/>
          <p:nvPr/>
        </p:nvSpPr>
        <p:spPr>
          <a:xfrm rot="21423451">
            <a:off x="4568347" y="2263723"/>
            <a:ext cx="1634610" cy="830997"/>
          </a:xfrm>
          <a:prstGeom prst="rect">
            <a:avLst/>
          </a:prstGeom>
          <a:noFill/>
          <a:effectLst/>
          <a:scene3d>
            <a:camera prst="perspectiveContrastingLeftFacing">
              <a:rot lat="0" lon="0" rev="21594000"/>
            </a:camera>
            <a:lightRig rig="threePt" dir="t"/>
          </a:scene3d>
        </p:spPr>
        <p:txBody>
          <a:bodyPr wrap="square" rtlCol="0">
            <a:spAutoFit/>
          </a:bodyPr>
          <a:lstStyle/>
          <a:p>
            <a:pPr algn="ctr"/>
            <a:r>
              <a:rPr lang="en-US" sz="2400" dirty="0">
                <a:solidFill>
                  <a:srgbClr val="000000"/>
                </a:solidFill>
                <a:latin typeface="Eras Demi ITC" pitchFamily="34" charset="0"/>
              </a:rPr>
              <a:t>FIRST GOSPEL</a:t>
            </a:r>
          </a:p>
        </p:txBody>
      </p:sp>
      <p:pic>
        <p:nvPicPr>
          <p:cNvPr id="17" name="Picture 16">
            <a:extLst>
              <a:ext uri="{FF2B5EF4-FFF2-40B4-BE49-F238E27FC236}">
                <a16:creationId xmlns:a16="http://schemas.microsoft.com/office/drawing/2014/main" id="{5CBDCED0-AC87-4744-B9ED-AB299FD8FDB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0201" t="5784" r="33305" b="4963"/>
          <a:stretch/>
        </p:blipFill>
        <p:spPr>
          <a:xfrm>
            <a:off x="3864429" y="2356757"/>
            <a:ext cx="831979" cy="1556384"/>
          </a:xfrm>
          <a:prstGeom prst="rect">
            <a:avLst/>
          </a:prstGeom>
          <a:effectLst>
            <a:outerShdw blurRad="50800" dist="101600" dir="2700000" algn="tl" rotWithShape="0">
              <a:prstClr val="black">
                <a:alpha val="40000"/>
              </a:prstClr>
            </a:outerShdw>
          </a:effectLst>
          <a:scene3d>
            <a:camera prst="perspectiveLeft"/>
            <a:lightRig rig="threePt" dir="t"/>
          </a:scene3d>
        </p:spPr>
      </p:pic>
      <p:sp>
        <p:nvSpPr>
          <p:cNvPr id="12" name="TextBox 11">
            <a:extLst>
              <a:ext uri="{FF2B5EF4-FFF2-40B4-BE49-F238E27FC236}">
                <a16:creationId xmlns:a16="http://schemas.microsoft.com/office/drawing/2014/main" id="{6FD19904-0E66-47B9-8AD8-2ED7E5675380}"/>
              </a:ext>
            </a:extLst>
          </p:cNvPr>
          <p:cNvSpPr txBox="1"/>
          <p:nvPr/>
        </p:nvSpPr>
        <p:spPr>
          <a:xfrm>
            <a:off x="3482641" y="3542703"/>
            <a:ext cx="2006665" cy="584775"/>
          </a:xfrm>
          <a:prstGeom prst="rect">
            <a:avLst/>
          </a:prstGeom>
          <a:noFill/>
          <a:effectLst/>
          <a:scene3d>
            <a:camera prst="perspectiveContrastingLeftFacing">
              <a:rot lat="0" lon="0" rev="21594000"/>
            </a:camera>
            <a:lightRig rig="threePt" dir="t"/>
          </a:scene3d>
        </p:spPr>
        <p:txBody>
          <a:bodyPr wrap="square" rtlCol="0">
            <a:spAutoFit/>
          </a:bodyPr>
          <a:lstStyle/>
          <a:p>
            <a:pPr algn="ctr"/>
            <a:r>
              <a:rPr lang="en-US" sz="3200" dirty="0">
                <a:solidFill>
                  <a:srgbClr val="000000"/>
                </a:solidFill>
                <a:latin typeface="Eras Demi ITC" pitchFamily="34" charset="0"/>
              </a:rPr>
              <a:t>CHURCH</a:t>
            </a:r>
          </a:p>
        </p:txBody>
      </p:sp>
    </p:spTree>
    <p:extLst>
      <p:ext uri="{BB962C8B-B14F-4D97-AF65-F5344CB8AC3E}">
        <p14:creationId xmlns:p14="http://schemas.microsoft.com/office/powerpoint/2010/main" val="319371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5"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grpSp>
        <p:nvGrpSpPr>
          <p:cNvPr id="3" name="Group 2">
            <a:extLst>
              <a:ext uri="{FF2B5EF4-FFF2-40B4-BE49-F238E27FC236}">
                <a16:creationId xmlns:a16="http://schemas.microsoft.com/office/drawing/2014/main" id="{623D4BE7-0982-4FCD-BD61-1264DAAFAC40}"/>
              </a:ext>
            </a:extLst>
          </p:cNvPr>
          <p:cNvGrpSpPr/>
          <p:nvPr/>
        </p:nvGrpSpPr>
        <p:grpSpPr>
          <a:xfrm>
            <a:off x="1297877" y="1142713"/>
            <a:ext cx="6692782" cy="4613277"/>
            <a:chOff x="1297877" y="1142713"/>
            <a:chExt cx="6692782" cy="4613277"/>
          </a:xfrm>
        </p:grpSpPr>
        <p:pic>
          <p:nvPicPr>
            <p:cNvPr id="4" name="Picture 3">
              <a:extLst>
                <a:ext uri="{FF2B5EF4-FFF2-40B4-BE49-F238E27FC236}">
                  <a16:creationId xmlns:a16="http://schemas.microsoft.com/office/drawing/2014/main" id="{76B07F7F-887A-4882-85F8-DFA006873554}"/>
                </a:ext>
              </a:extLst>
            </p:cNvPr>
            <p:cNvPicPr>
              <a:picLocks noChangeAspect="1"/>
            </p:cNvPicPr>
            <p:nvPr/>
          </p:nvPicPr>
          <p:blipFill rotWithShape="1">
            <a:blip r:embed="rId3">
              <a:extLst>
                <a:ext uri="{28A0092B-C50C-407E-A947-70E740481C1C}">
                  <a14:useLocalDpi xmlns:a14="http://schemas.microsoft.com/office/drawing/2010/main" val="0"/>
                </a:ext>
              </a:extLst>
            </a:blip>
            <a:srcRect t="12685"/>
            <a:stretch/>
          </p:blipFill>
          <p:spPr>
            <a:xfrm rot="21423451">
              <a:off x="1297877" y="1142713"/>
              <a:ext cx="6692782" cy="4613277"/>
            </a:xfrm>
            <a:prstGeom prst="rect">
              <a:avLst/>
            </a:prstGeom>
            <a:effectLst>
              <a:outerShdw blurRad="127000" dist="254000" dir="8100000" algn="tr" rotWithShape="0">
                <a:prstClr val="black">
                  <a:alpha val="30000"/>
                </a:prstClr>
              </a:outerShdw>
            </a:effectLst>
          </p:spPr>
        </p:pic>
        <p:sp>
          <p:nvSpPr>
            <p:cNvPr id="5" name="Freeform 23">
              <a:extLst>
                <a:ext uri="{FF2B5EF4-FFF2-40B4-BE49-F238E27FC236}">
                  <a16:creationId xmlns:a16="http://schemas.microsoft.com/office/drawing/2014/main" id="{B214278F-D693-4264-8058-C8D3368DC9E6}"/>
                </a:ext>
              </a:extLst>
            </p:cNvPr>
            <p:cNvSpPr/>
            <p:nvPr/>
          </p:nvSpPr>
          <p:spPr>
            <a:xfrm rot="21423451">
              <a:off x="2888619" y="2296576"/>
              <a:ext cx="3285859" cy="1914851"/>
            </a:xfrm>
            <a:custGeom>
              <a:avLst/>
              <a:gdLst>
                <a:gd name="connsiteX0" fmla="*/ 5542 w 2599113"/>
                <a:gd name="connsiteY0" fmla="*/ 0 h 1307869"/>
                <a:gd name="connsiteX1" fmla="*/ 2599113 w 2599113"/>
                <a:gd name="connsiteY1" fmla="*/ 0 h 1307869"/>
                <a:gd name="connsiteX2" fmla="*/ 2576946 w 2599113"/>
                <a:gd name="connsiteY2" fmla="*/ 1307869 h 1307869"/>
                <a:gd name="connsiteX3" fmla="*/ 0 w 2599113"/>
                <a:gd name="connsiteY3" fmla="*/ 1197032 h 1307869"/>
                <a:gd name="connsiteX4" fmla="*/ 5542 w 2599113"/>
                <a:gd name="connsiteY4" fmla="*/ 0 h 130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113" h="1307869">
                  <a:moveTo>
                    <a:pt x="5542" y="0"/>
                  </a:moveTo>
                  <a:lnTo>
                    <a:pt x="2599113" y="0"/>
                  </a:lnTo>
                  <a:lnTo>
                    <a:pt x="2576946" y="1307869"/>
                  </a:lnTo>
                  <a:lnTo>
                    <a:pt x="0" y="1197032"/>
                  </a:lnTo>
                  <a:cubicBezTo>
                    <a:pt x="1847" y="798021"/>
                    <a:pt x="3695" y="399011"/>
                    <a:pt x="5542" y="0"/>
                  </a:cubicBezTo>
                  <a:close/>
                </a:path>
              </a:pathLst>
            </a:custGeom>
            <a:solidFill>
              <a:schemeClr val="bg2">
                <a:lumMod val="90000"/>
              </a:schemeClr>
            </a:solidFill>
            <a:effectLst>
              <a:outerShdw blurRad="127000" dist="254000" dir="8100000" algn="tr" rotWithShape="0">
                <a:prstClr val="black">
                  <a:alpha val="3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B0A9DFDF-34C4-4648-8693-753DCDA1C049}"/>
              </a:ext>
            </a:extLst>
          </p:cNvPr>
          <p:cNvSpPr txBox="1"/>
          <p:nvPr/>
        </p:nvSpPr>
        <p:spPr>
          <a:xfrm rot="21423451">
            <a:off x="2865930" y="2363820"/>
            <a:ext cx="1256932" cy="830997"/>
          </a:xfrm>
          <a:prstGeom prst="rect">
            <a:avLst/>
          </a:prstGeom>
          <a:noFill/>
          <a:effectLst/>
          <a:scene3d>
            <a:camera prst="perspectiveContrastingLeftFacing">
              <a:rot lat="0" lon="0" rev="21594000"/>
            </a:camera>
            <a:lightRig rig="threePt" dir="t"/>
          </a:scene3d>
        </p:spPr>
        <p:txBody>
          <a:bodyPr wrap="square" rtlCol="0">
            <a:spAutoFit/>
          </a:bodyPr>
          <a:lstStyle/>
          <a:p>
            <a:pPr algn="ctr"/>
            <a:r>
              <a:rPr lang="en-US" sz="2400" dirty="0">
                <a:solidFill>
                  <a:srgbClr val="000000"/>
                </a:solidFill>
                <a:latin typeface="Eras Demi ITC" pitchFamily="34" charset="0"/>
              </a:rPr>
              <a:t>THE</a:t>
            </a:r>
          </a:p>
          <a:p>
            <a:pPr algn="ctr"/>
            <a:r>
              <a:rPr lang="en-US" sz="2400" dirty="0">
                <a:solidFill>
                  <a:srgbClr val="000000"/>
                </a:solidFill>
                <a:latin typeface="Eras Demi ITC" pitchFamily="34" charset="0"/>
              </a:rPr>
              <a:t>3/4</a:t>
            </a:r>
          </a:p>
        </p:txBody>
      </p:sp>
      <p:sp>
        <p:nvSpPr>
          <p:cNvPr id="8" name="TextBox 7">
            <a:extLst>
              <a:ext uri="{FF2B5EF4-FFF2-40B4-BE49-F238E27FC236}">
                <a16:creationId xmlns:a16="http://schemas.microsoft.com/office/drawing/2014/main" id="{54275682-D103-4B08-B42D-45078CA50F4B}"/>
              </a:ext>
            </a:extLst>
          </p:cNvPr>
          <p:cNvSpPr txBox="1"/>
          <p:nvPr/>
        </p:nvSpPr>
        <p:spPr>
          <a:xfrm rot="21423451">
            <a:off x="4568347" y="2263723"/>
            <a:ext cx="1634610" cy="830997"/>
          </a:xfrm>
          <a:prstGeom prst="rect">
            <a:avLst/>
          </a:prstGeom>
          <a:noFill/>
          <a:effectLst/>
          <a:scene3d>
            <a:camera prst="perspectiveContrastingLeftFacing">
              <a:rot lat="0" lon="0" rev="21594000"/>
            </a:camera>
            <a:lightRig rig="threePt" dir="t"/>
          </a:scene3d>
        </p:spPr>
        <p:txBody>
          <a:bodyPr wrap="square" rtlCol="0">
            <a:spAutoFit/>
          </a:bodyPr>
          <a:lstStyle/>
          <a:p>
            <a:pPr algn="ctr"/>
            <a:r>
              <a:rPr lang="en-US" sz="2400" dirty="0">
                <a:solidFill>
                  <a:srgbClr val="000000"/>
                </a:solidFill>
                <a:latin typeface="Eras Demi ITC" pitchFamily="34" charset="0"/>
              </a:rPr>
              <a:t>FIRST GOSPEL</a:t>
            </a:r>
          </a:p>
        </p:txBody>
      </p:sp>
      <p:pic>
        <p:nvPicPr>
          <p:cNvPr id="6" name="Picture 5">
            <a:extLst>
              <a:ext uri="{FF2B5EF4-FFF2-40B4-BE49-F238E27FC236}">
                <a16:creationId xmlns:a16="http://schemas.microsoft.com/office/drawing/2014/main" id="{1CC02AFB-4A3D-48F8-8D01-1743045E384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605" b="90000" l="8301" r="89844">
                        <a14:foregroundMark x1="8398" y1="28947" x2="8984" y2="41579"/>
                        <a14:foregroundMark x1="22559" y1="10395" x2="24219" y2="10395"/>
                        <a14:foregroundMark x1="22656" y1="9737" x2="26367" y2="9605"/>
                        <a14:foregroundMark x1="32031" y1="10395" x2="32617" y2="9474"/>
                        <a14:foregroundMark x1="16895" y1="33158" x2="16895" y2="33158"/>
                        <a14:foregroundMark x1="16895" y1="36711" x2="27148" y2="36316"/>
                        <a14:foregroundMark x1="27148" y1="36316" x2="34180" y2="36447"/>
                        <a14:foregroundMark x1="29297" y1="29079" x2="29297" y2="29079"/>
                        <a14:foregroundMark x1="28320" y1="30395" x2="28320" y2="38421"/>
                        <a14:foregroundMark x1="29004" y1="35658" x2="38477" y2="34868"/>
                      </a14:backgroundRemoval>
                    </a14:imgEffect>
                  </a14:imgLayer>
                </a14:imgProps>
              </a:ext>
              <a:ext uri="{28A0092B-C50C-407E-A947-70E740481C1C}">
                <a14:useLocalDpi xmlns:a14="http://schemas.microsoft.com/office/drawing/2010/main" val="0"/>
              </a:ext>
            </a:extLst>
          </a:blip>
          <a:srcRect l="6138" t="6236" r="54386" b="7969"/>
          <a:stretch/>
        </p:blipFill>
        <p:spPr>
          <a:xfrm>
            <a:off x="3748780" y="2358586"/>
            <a:ext cx="1086714" cy="1752896"/>
          </a:xfrm>
          <a:prstGeom prst="rect">
            <a:avLst/>
          </a:prstGeom>
        </p:spPr>
      </p:pic>
      <p:sp>
        <p:nvSpPr>
          <p:cNvPr id="12" name="TextBox 11">
            <a:extLst>
              <a:ext uri="{FF2B5EF4-FFF2-40B4-BE49-F238E27FC236}">
                <a16:creationId xmlns:a16="http://schemas.microsoft.com/office/drawing/2014/main" id="{6FD19904-0E66-47B9-8AD8-2ED7E5675380}"/>
              </a:ext>
            </a:extLst>
          </p:cNvPr>
          <p:cNvSpPr txBox="1"/>
          <p:nvPr/>
        </p:nvSpPr>
        <p:spPr>
          <a:xfrm>
            <a:off x="3482641" y="3542703"/>
            <a:ext cx="2006665" cy="584775"/>
          </a:xfrm>
          <a:prstGeom prst="rect">
            <a:avLst/>
          </a:prstGeom>
          <a:noFill/>
          <a:effectLst/>
          <a:scene3d>
            <a:camera prst="perspectiveContrastingLeftFacing">
              <a:rot lat="0" lon="0" rev="21594000"/>
            </a:camera>
            <a:lightRig rig="threePt" dir="t"/>
          </a:scene3d>
        </p:spPr>
        <p:txBody>
          <a:bodyPr wrap="square" rtlCol="0">
            <a:spAutoFit/>
          </a:bodyPr>
          <a:lstStyle/>
          <a:p>
            <a:pPr algn="ctr"/>
            <a:r>
              <a:rPr lang="en-US" sz="3200" dirty="0">
                <a:solidFill>
                  <a:srgbClr val="000000"/>
                </a:solidFill>
                <a:latin typeface="Eras Demi ITC" pitchFamily="34" charset="0"/>
              </a:rPr>
              <a:t>CHURCH</a:t>
            </a:r>
          </a:p>
        </p:txBody>
      </p:sp>
    </p:spTree>
    <p:extLst>
      <p:ext uri="{BB962C8B-B14F-4D97-AF65-F5344CB8AC3E}">
        <p14:creationId xmlns:p14="http://schemas.microsoft.com/office/powerpoint/2010/main" val="23014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val 3">
            <a:extLst>
              <a:ext uri="{FF2B5EF4-FFF2-40B4-BE49-F238E27FC236}">
                <a16:creationId xmlns:a16="http://schemas.microsoft.com/office/drawing/2014/main" id="{D30C9C11-07A1-4024-9DA3-C31D846959DD}"/>
              </a:ext>
            </a:extLst>
          </p:cNvPr>
          <p:cNvSpPr/>
          <p:nvPr/>
        </p:nvSpPr>
        <p:spPr>
          <a:xfrm>
            <a:off x="1188287" y="1964534"/>
            <a:ext cx="6649119" cy="3324560"/>
          </a:xfrm>
          <a:custGeom>
            <a:avLst/>
            <a:gdLst>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4995582"/>
              <a:gd name="connsiteX1" fmla="*/ 2497791 w 4995582"/>
              <a:gd name="connsiteY1" fmla="*/ 0 h 4995582"/>
              <a:gd name="connsiteX2" fmla="*/ 4995582 w 4995582"/>
              <a:gd name="connsiteY2" fmla="*/ 2497791 h 4995582"/>
              <a:gd name="connsiteX3" fmla="*/ 2497791 w 4995582"/>
              <a:gd name="connsiteY3" fmla="*/ 4995582 h 4995582"/>
              <a:gd name="connsiteX4" fmla="*/ 0 w 4995582"/>
              <a:gd name="connsiteY4" fmla="*/ 2497791 h 4995582"/>
              <a:gd name="connsiteX0" fmla="*/ 0 w 4995582"/>
              <a:gd name="connsiteY0" fmla="*/ 2497791 h 2810014"/>
              <a:gd name="connsiteX1" fmla="*/ 2497791 w 4995582"/>
              <a:gd name="connsiteY1" fmla="*/ 0 h 2810014"/>
              <a:gd name="connsiteX2" fmla="*/ 4995582 w 4995582"/>
              <a:gd name="connsiteY2" fmla="*/ 2497791 h 2810014"/>
              <a:gd name="connsiteX3" fmla="*/ 0 w 4995582"/>
              <a:gd name="connsiteY3" fmla="*/ 2497791 h 2810014"/>
              <a:gd name="connsiteX0" fmla="*/ 0 w 4995582"/>
              <a:gd name="connsiteY0" fmla="*/ 2497791 h 2497791"/>
              <a:gd name="connsiteX1" fmla="*/ 2497791 w 4995582"/>
              <a:gd name="connsiteY1" fmla="*/ 0 h 2497791"/>
              <a:gd name="connsiteX2" fmla="*/ 4995582 w 4995582"/>
              <a:gd name="connsiteY2" fmla="*/ 2497791 h 2497791"/>
              <a:gd name="connsiteX3" fmla="*/ 0 w 4995582"/>
              <a:gd name="connsiteY3" fmla="*/ 2497791 h 2497791"/>
            </a:gdLst>
            <a:ahLst/>
            <a:cxnLst>
              <a:cxn ang="0">
                <a:pos x="connsiteX0" y="connsiteY0"/>
              </a:cxn>
              <a:cxn ang="0">
                <a:pos x="connsiteX1" y="connsiteY1"/>
              </a:cxn>
              <a:cxn ang="0">
                <a:pos x="connsiteX2" y="connsiteY2"/>
              </a:cxn>
              <a:cxn ang="0">
                <a:pos x="connsiteX3" y="connsiteY3"/>
              </a:cxn>
            </a:cxnLst>
            <a:rect l="l" t="t" r="r" b="b"/>
            <a:pathLst>
              <a:path w="4995582" h="2497791">
                <a:moveTo>
                  <a:pt x="0" y="2497791"/>
                </a:moveTo>
                <a:cubicBezTo>
                  <a:pt x="0" y="1118299"/>
                  <a:pt x="1118299" y="0"/>
                  <a:pt x="2497791" y="0"/>
                </a:cubicBezTo>
                <a:cubicBezTo>
                  <a:pt x="3877283" y="0"/>
                  <a:pt x="4995582" y="1118299"/>
                  <a:pt x="4995582" y="2497791"/>
                </a:cubicBezTo>
                <a:lnTo>
                  <a:pt x="0" y="2497791"/>
                </a:lnTo>
                <a:close/>
              </a:path>
            </a:pathLst>
          </a:custGeom>
          <a:blipFill>
            <a:blip r:embed="rId3">
              <a:extLst>
                <a:ext uri="{28A0092B-C50C-407E-A947-70E740481C1C}">
                  <a14:useLocalDpi xmlns:a14="http://schemas.microsoft.com/office/drawing/2010/main" val="0"/>
                </a:ext>
              </a:extLst>
            </a:blip>
            <a:stretch>
              <a:fillRect/>
            </a:stretch>
          </a:blipFill>
          <a:ln>
            <a:noFill/>
          </a:ln>
          <a:scene3d>
            <a:camera prst="orthographicFront"/>
            <a:lightRig rig="threePt" dir="t"/>
          </a:scene3d>
          <a:sp3d>
            <a:bevelT w="1905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4782827-D8E0-4A75-B87A-69C5EF870BF8}"/>
              </a:ext>
            </a:extLst>
          </p:cNvPr>
          <p:cNvSpPr txBox="1"/>
          <p:nvPr/>
        </p:nvSpPr>
        <p:spPr>
          <a:xfrm>
            <a:off x="3900734" y="2071430"/>
            <a:ext cx="1267503" cy="492443"/>
          </a:xfrm>
          <a:prstGeom prst="rect">
            <a:avLst/>
          </a:prstGeom>
          <a:noFill/>
        </p:spPr>
        <p:txBody>
          <a:bodyPr wrap="square" rtlCol="0">
            <a:spAutoFit/>
            <a:scene3d>
              <a:camera prst="orthographicFront"/>
              <a:lightRig rig="flat" dir="t"/>
            </a:scene3d>
            <a:sp3d extrusionH="57150">
              <a:bevelT w="127000" h="127000" prst="relaxedInset"/>
            </a:sp3d>
          </a:bodyPr>
          <a:lstStyle/>
          <a:p>
            <a:pPr algn="ctr"/>
            <a:r>
              <a:rPr lang="en-US" sz="2600" dirty="0">
                <a:solidFill>
                  <a:schemeClr val="bg2">
                    <a:lumMod val="25000"/>
                  </a:schemeClr>
                </a:solidFill>
                <a:latin typeface="Cargo" pitchFamily="2" charset="0"/>
              </a:rPr>
              <a:t>1/2</a:t>
            </a:r>
          </a:p>
        </p:txBody>
      </p:sp>
      <p:sp>
        <p:nvSpPr>
          <p:cNvPr id="26" name="TextBox 25">
            <a:extLst>
              <a:ext uri="{FF2B5EF4-FFF2-40B4-BE49-F238E27FC236}">
                <a16:creationId xmlns:a16="http://schemas.microsoft.com/office/drawing/2014/main" id="{56F4C404-7C4F-4D3F-8C3F-AEEEBF8DF06E}"/>
              </a:ext>
            </a:extLst>
          </p:cNvPr>
          <p:cNvSpPr txBox="1"/>
          <p:nvPr/>
        </p:nvSpPr>
        <p:spPr>
          <a:xfrm>
            <a:off x="1418792" y="4785600"/>
            <a:ext cx="1571152" cy="492443"/>
          </a:xfrm>
          <a:prstGeom prst="rect">
            <a:avLst/>
          </a:prstGeom>
          <a:noFill/>
        </p:spPr>
        <p:txBody>
          <a:bodyPr wrap="square" rtlCol="0">
            <a:spAutoFit/>
            <a:scene3d>
              <a:camera prst="orthographicFront"/>
              <a:lightRig rig="flat" dir="t"/>
            </a:scene3d>
            <a:sp3d extrusionH="57150">
              <a:bevelT w="127000" h="127000" prst="relaxedInset"/>
            </a:sp3d>
          </a:bodyPr>
          <a:lstStyle/>
          <a:p>
            <a:pPr algn="ctr"/>
            <a:r>
              <a:rPr lang="en-US" sz="2600" dirty="0">
                <a:solidFill>
                  <a:schemeClr val="bg2">
                    <a:lumMod val="25000"/>
                  </a:schemeClr>
                </a:solidFill>
                <a:latin typeface="Cargo" pitchFamily="2" charset="0"/>
              </a:rPr>
              <a:t>empty</a:t>
            </a:r>
          </a:p>
        </p:txBody>
      </p:sp>
      <p:sp>
        <p:nvSpPr>
          <p:cNvPr id="33" name="TextBox 32">
            <a:extLst>
              <a:ext uri="{FF2B5EF4-FFF2-40B4-BE49-F238E27FC236}">
                <a16:creationId xmlns:a16="http://schemas.microsoft.com/office/drawing/2014/main" id="{8B77AD87-2EF5-4266-99D8-5E4A3D58F2C2}"/>
              </a:ext>
            </a:extLst>
          </p:cNvPr>
          <p:cNvSpPr txBox="1"/>
          <p:nvPr/>
        </p:nvSpPr>
        <p:spPr>
          <a:xfrm>
            <a:off x="6535076" y="4742058"/>
            <a:ext cx="1267503" cy="492443"/>
          </a:xfrm>
          <a:prstGeom prst="rect">
            <a:avLst/>
          </a:prstGeom>
          <a:noFill/>
        </p:spPr>
        <p:txBody>
          <a:bodyPr wrap="square" rtlCol="0">
            <a:spAutoFit/>
            <a:scene3d>
              <a:camera prst="orthographicFront"/>
              <a:lightRig rig="flat" dir="t"/>
            </a:scene3d>
            <a:sp3d extrusionH="57150">
              <a:bevelT w="127000" h="127000" prst="relaxedInset"/>
            </a:sp3d>
          </a:bodyPr>
          <a:lstStyle/>
          <a:p>
            <a:pPr algn="ctr"/>
            <a:r>
              <a:rPr lang="en-US" sz="2600" dirty="0">
                <a:solidFill>
                  <a:schemeClr val="bg2">
                    <a:lumMod val="25000"/>
                  </a:schemeClr>
                </a:solidFill>
                <a:latin typeface="Cargo" pitchFamily="2" charset="0"/>
              </a:rPr>
              <a:t>full</a:t>
            </a:r>
          </a:p>
        </p:txBody>
      </p:sp>
      <p:sp>
        <p:nvSpPr>
          <p:cNvPr id="34" name="TextBox 33">
            <a:extLst>
              <a:ext uri="{FF2B5EF4-FFF2-40B4-BE49-F238E27FC236}">
                <a16:creationId xmlns:a16="http://schemas.microsoft.com/office/drawing/2014/main" id="{40328841-CE69-4D0C-A74D-22BB28142FCE}"/>
              </a:ext>
            </a:extLst>
          </p:cNvPr>
          <p:cNvSpPr txBox="1"/>
          <p:nvPr/>
        </p:nvSpPr>
        <p:spPr>
          <a:xfrm>
            <a:off x="6005306" y="3182778"/>
            <a:ext cx="1267503" cy="492443"/>
          </a:xfrm>
          <a:prstGeom prst="rect">
            <a:avLst/>
          </a:prstGeom>
          <a:noFill/>
        </p:spPr>
        <p:txBody>
          <a:bodyPr wrap="square" rtlCol="0">
            <a:spAutoFit/>
            <a:scene3d>
              <a:camera prst="orthographicFront"/>
              <a:lightRig rig="flat" dir="t"/>
            </a:scene3d>
            <a:sp3d extrusionH="57150">
              <a:bevelT w="127000" h="127000" prst="relaxedInset"/>
            </a:sp3d>
          </a:bodyPr>
          <a:lstStyle/>
          <a:p>
            <a:pPr algn="ctr"/>
            <a:r>
              <a:rPr lang="en-US" sz="2600" dirty="0">
                <a:solidFill>
                  <a:schemeClr val="bg2">
                    <a:lumMod val="25000"/>
                  </a:schemeClr>
                </a:solidFill>
                <a:latin typeface="Cargo" pitchFamily="2" charset="0"/>
              </a:rPr>
              <a:t>3/4</a:t>
            </a:r>
          </a:p>
        </p:txBody>
      </p:sp>
      <p:sp>
        <p:nvSpPr>
          <p:cNvPr id="35" name="TextBox 34">
            <a:extLst>
              <a:ext uri="{FF2B5EF4-FFF2-40B4-BE49-F238E27FC236}">
                <a16:creationId xmlns:a16="http://schemas.microsoft.com/office/drawing/2014/main" id="{AA4DEB6F-745C-4170-A3ED-E89562CCACCF}"/>
              </a:ext>
            </a:extLst>
          </p:cNvPr>
          <p:cNvSpPr txBox="1"/>
          <p:nvPr/>
        </p:nvSpPr>
        <p:spPr>
          <a:xfrm>
            <a:off x="1738106" y="3074926"/>
            <a:ext cx="1267503" cy="492443"/>
          </a:xfrm>
          <a:prstGeom prst="rect">
            <a:avLst/>
          </a:prstGeom>
          <a:noFill/>
        </p:spPr>
        <p:txBody>
          <a:bodyPr wrap="square" rtlCol="0">
            <a:spAutoFit/>
            <a:scene3d>
              <a:camera prst="orthographicFront"/>
              <a:lightRig rig="flat" dir="t"/>
            </a:scene3d>
            <a:sp3d extrusionH="57150">
              <a:bevelT w="127000" h="127000" prst="relaxedInset"/>
            </a:sp3d>
          </a:bodyPr>
          <a:lstStyle/>
          <a:p>
            <a:pPr algn="ctr"/>
            <a:r>
              <a:rPr lang="en-US" sz="2600" dirty="0">
                <a:solidFill>
                  <a:schemeClr val="bg2">
                    <a:lumMod val="25000"/>
                  </a:schemeClr>
                </a:solidFill>
                <a:latin typeface="Cargo" pitchFamily="2" charset="0"/>
              </a:rPr>
              <a:t>1/4</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grpSp>
        <p:nvGrpSpPr>
          <p:cNvPr id="11" name="Group 10">
            <a:extLst>
              <a:ext uri="{FF2B5EF4-FFF2-40B4-BE49-F238E27FC236}">
                <a16:creationId xmlns:a16="http://schemas.microsoft.com/office/drawing/2014/main" id="{00460262-B052-44B9-8BAE-9FB59AF831C9}"/>
              </a:ext>
            </a:extLst>
          </p:cNvPr>
          <p:cNvGrpSpPr/>
          <p:nvPr/>
        </p:nvGrpSpPr>
        <p:grpSpPr>
          <a:xfrm rot="16200000">
            <a:off x="4312241" y="2074287"/>
            <a:ext cx="359605" cy="6245207"/>
            <a:chOff x="4458911" y="1427630"/>
            <a:chExt cx="478633" cy="7478096"/>
          </a:xfrm>
        </p:grpSpPr>
        <p:sp>
          <p:nvSpPr>
            <p:cNvPr id="12" name="Right Arrow 18">
              <a:extLst>
                <a:ext uri="{FF2B5EF4-FFF2-40B4-BE49-F238E27FC236}">
                  <a16:creationId xmlns:a16="http://schemas.microsoft.com/office/drawing/2014/main" id="{5B1E18A9-49BA-4EFF-8E72-C14329DD8EEC}"/>
                </a:ext>
              </a:extLst>
            </p:cNvPr>
            <p:cNvSpPr/>
            <p:nvPr/>
          </p:nvSpPr>
          <p:spPr>
            <a:xfrm rot="16200000">
              <a:off x="2836904" y="3061760"/>
              <a:ext cx="3734770" cy="466510"/>
            </a:xfrm>
            <a:prstGeom prst="rightArrow">
              <a:avLst/>
            </a:prstGeom>
            <a:blipFill>
              <a:blip r:embed="rId4"/>
              <a:stretch>
                <a:fillRect/>
              </a:stretch>
            </a:blip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9">
              <a:extLst>
                <a:ext uri="{FF2B5EF4-FFF2-40B4-BE49-F238E27FC236}">
                  <a16:creationId xmlns:a16="http://schemas.microsoft.com/office/drawing/2014/main" id="{D57EFD75-9447-4B6A-ABC4-624734855D9B}"/>
                </a:ext>
              </a:extLst>
            </p:cNvPr>
            <p:cNvSpPr/>
            <p:nvPr/>
          </p:nvSpPr>
          <p:spPr>
            <a:xfrm rot="5400000" flipV="1">
              <a:off x="2824783" y="6805084"/>
              <a:ext cx="3734770" cy="466513"/>
            </a:xfrm>
            <a:prstGeom prst="rightArrow">
              <a:avLst/>
            </a:prstGeom>
            <a:no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9E1F7F79-D2CB-40F0-9127-D27FD0D133E2}"/>
              </a:ext>
            </a:extLst>
          </p:cNvPr>
          <p:cNvSpPr/>
          <p:nvPr/>
        </p:nvSpPr>
        <p:spPr>
          <a:xfrm>
            <a:off x="4316500" y="4979594"/>
            <a:ext cx="409377" cy="40937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33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C771937-BBA5-4B7A-BAD7-3455A8C568B2}"/>
              </a:ext>
            </a:extLst>
          </p:cNvPr>
          <p:cNvGrpSpPr/>
          <p:nvPr/>
        </p:nvGrpSpPr>
        <p:grpSpPr>
          <a:xfrm>
            <a:off x="1176821" y="5165593"/>
            <a:ext cx="6649119" cy="492443"/>
            <a:chOff x="1176821" y="5165593"/>
            <a:chExt cx="6649119" cy="492443"/>
          </a:xfrm>
        </p:grpSpPr>
        <p:grpSp>
          <p:nvGrpSpPr>
            <p:cNvPr id="17" name="Group 16">
              <a:extLst>
                <a:ext uri="{FF2B5EF4-FFF2-40B4-BE49-F238E27FC236}">
                  <a16:creationId xmlns:a16="http://schemas.microsoft.com/office/drawing/2014/main" id="{0B90037C-675B-4F23-8D43-2526885EECB5}"/>
                </a:ext>
              </a:extLst>
            </p:cNvPr>
            <p:cNvGrpSpPr/>
            <p:nvPr/>
          </p:nvGrpSpPr>
          <p:grpSpPr>
            <a:xfrm>
              <a:off x="1176821" y="5191619"/>
              <a:ext cx="6649119" cy="374255"/>
              <a:chOff x="905731" y="5023005"/>
              <a:chExt cx="7314031" cy="411681"/>
            </a:xfrm>
          </p:grpSpPr>
          <p:sp>
            <p:nvSpPr>
              <p:cNvPr id="19" name="Rectangle 18">
                <a:extLst>
                  <a:ext uri="{FF2B5EF4-FFF2-40B4-BE49-F238E27FC236}">
                    <a16:creationId xmlns:a16="http://schemas.microsoft.com/office/drawing/2014/main" id="{F4F59775-EBA0-4F7F-A823-0DB4811AFCF5}"/>
                  </a:ext>
                </a:extLst>
              </p:cNvPr>
              <p:cNvSpPr/>
              <p:nvPr/>
            </p:nvSpPr>
            <p:spPr>
              <a:xfrm>
                <a:off x="905731" y="5023005"/>
                <a:ext cx="7314031" cy="411681"/>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A4EDE6-4EF8-4224-9E06-CADF751E8A9B}"/>
                  </a:ext>
                </a:extLst>
              </p:cNvPr>
              <p:cNvSpPr/>
              <p:nvPr/>
            </p:nvSpPr>
            <p:spPr>
              <a:xfrm>
                <a:off x="1490693" y="5142507"/>
                <a:ext cx="240790" cy="2189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696C7E-34F3-4EA2-84F6-8E5074730904}"/>
                  </a:ext>
                </a:extLst>
              </p:cNvPr>
              <p:cNvSpPr/>
              <p:nvPr/>
            </p:nvSpPr>
            <p:spPr>
              <a:xfrm>
                <a:off x="7216551" y="5149767"/>
                <a:ext cx="240790" cy="218900"/>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a:outerShdw blurRad="50800" dist="38100" dir="16200000"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D94A9F91-C68F-457D-9B00-0F4104E57FDC}"/>
                </a:ext>
              </a:extLst>
            </p:cNvPr>
            <p:cNvSpPr txBox="1"/>
            <p:nvPr/>
          </p:nvSpPr>
          <p:spPr>
            <a:xfrm>
              <a:off x="2096234" y="5165593"/>
              <a:ext cx="4813337" cy="492443"/>
            </a:xfrm>
            <a:prstGeom prst="rect">
              <a:avLst/>
            </a:prstGeom>
            <a:noFill/>
          </p:spPr>
          <p:txBody>
            <a:bodyPr wrap="square" rtlCol="0">
              <a:spAutoFit/>
              <a:scene3d>
                <a:camera prst="orthographicFront"/>
                <a:lightRig rig="flat" dir="t"/>
              </a:scene3d>
              <a:sp3d extrusionH="57150">
                <a:bevelT w="127000" h="127000" prst="relaxedInset"/>
              </a:sp3d>
            </a:bodyPr>
            <a:lstStyle/>
            <a:p>
              <a:pPr algn="ctr"/>
              <a:r>
                <a:rPr lang="en-US" sz="2600" dirty="0">
                  <a:solidFill>
                    <a:schemeClr val="bg2">
                      <a:lumMod val="25000"/>
                    </a:schemeClr>
                  </a:solidFill>
                  <a:latin typeface="Cargo" pitchFamily="2" charset="0"/>
                </a:rPr>
                <a:t>gospel-o-meter</a:t>
              </a:r>
            </a:p>
          </p:txBody>
        </p:sp>
      </p:grpSp>
      <p:sp>
        <p:nvSpPr>
          <p:cNvPr id="23" name="TextBox 22">
            <a:extLst>
              <a:ext uri="{FF2B5EF4-FFF2-40B4-BE49-F238E27FC236}">
                <a16:creationId xmlns:a16="http://schemas.microsoft.com/office/drawing/2014/main" id="{26DD9D91-E259-4233-89E7-8B0ED1B05153}"/>
              </a:ext>
            </a:extLst>
          </p:cNvPr>
          <p:cNvSpPr txBox="1"/>
          <p:nvPr/>
        </p:nvSpPr>
        <p:spPr>
          <a:xfrm>
            <a:off x="6231956" y="1911724"/>
            <a:ext cx="1374850" cy="830997"/>
          </a:xfrm>
          <a:prstGeom prst="rect">
            <a:avLst/>
          </a:prstGeom>
          <a:noFill/>
        </p:spPr>
        <p:txBody>
          <a:bodyPr wrap="square" rtlCol="0">
            <a:spAutoFit/>
          </a:bodyPr>
          <a:lstStyle/>
          <a:p>
            <a:pPr algn="ctr"/>
            <a:r>
              <a:rPr lang="en-US" sz="2400" dirty="0">
                <a:solidFill>
                  <a:schemeClr val="bg1"/>
                </a:solidFill>
                <a:cs typeface="Arial" panose="020B0604020202020204" pitchFamily="34" charset="0"/>
              </a:rPr>
              <a:t>Pastor was off</a:t>
            </a:r>
            <a:endParaRPr lang="en-US" sz="2800" dirty="0">
              <a:solidFill>
                <a:schemeClr val="bg1"/>
              </a:solidFill>
              <a:cs typeface="Arial" panose="020B0604020202020204" pitchFamily="34" charset="0"/>
            </a:endParaRPr>
          </a:p>
        </p:txBody>
      </p:sp>
      <p:sp>
        <p:nvSpPr>
          <p:cNvPr id="24" name="TextBox 23">
            <a:extLst>
              <a:ext uri="{FF2B5EF4-FFF2-40B4-BE49-F238E27FC236}">
                <a16:creationId xmlns:a16="http://schemas.microsoft.com/office/drawing/2014/main" id="{362A7B30-8883-4BFA-AD3B-6FF0C5BAA109}"/>
              </a:ext>
            </a:extLst>
          </p:cNvPr>
          <p:cNvSpPr txBox="1"/>
          <p:nvPr/>
        </p:nvSpPr>
        <p:spPr>
          <a:xfrm>
            <a:off x="7610854" y="3634812"/>
            <a:ext cx="1153564" cy="830997"/>
          </a:xfrm>
          <a:prstGeom prst="rect">
            <a:avLst/>
          </a:prstGeom>
          <a:noFill/>
        </p:spPr>
        <p:txBody>
          <a:bodyPr wrap="square" rtlCol="0">
            <a:spAutoFit/>
          </a:bodyPr>
          <a:lstStyle/>
          <a:p>
            <a:pPr algn="ctr">
              <a:tabLst>
                <a:tab pos="284163" algn="l"/>
              </a:tabLst>
            </a:pPr>
            <a:r>
              <a:rPr lang="en-US" sz="2400" dirty="0">
                <a:solidFill>
                  <a:schemeClr val="bg1"/>
                </a:solidFill>
                <a:cs typeface="Arial" panose="020B0604020202020204" pitchFamily="34" charset="0"/>
              </a:rPr>
              <a:t>Pastor was on</a:t>
            </a:r>
          </a:p>
        </p:txBody>
      </p:sp>
      <p:sp>
        <p:nvSpPr>
          <p:cNvPr id="30" name="TextBox 29">
            <a:extLst>
              <a:ext uri="{FF2B5EF4-FFF2-40B4-BE49-F238E27FC236}">
                <a16:creationId xmlns:a16="http://schemas.microsoft.com/office/drawing/2014/main" id="{70085800-E69E-40C7-A26D-56CDC2F526E4}"/>
              </a:ext>
            </a:extLst>
          </p:cNvPr>
          <p:cNvSpPr txBox="1"/>
          <p:nvPr/>
        </p:nvSpPr>
        <p:spPr>
          <a:xfrm>
            <a:off x="7668003" y="4292037"/>
            <a:ext cx="1252159" cy="830997"/>
          </a:xfrm>
          <a:prstGeom prst="rect">
            <a:avLst/>
          </a:prstGeom>
          <a:noFill/>
        </p:spPr>
        <p:txBody>
          <a:bodyPr wrap="square" rtlCol="0">
            <a:spAutoFit/>
          </a:bodyPr>
          <a:lstStyle/>
          <a:p>
            <a:pPr algn="ctr">
              <a:tabLst>
                <a:tab pos="284163" algn="l"/>
              </a:tabLst>
            </a:pPr>
            <a:r>
              <a:rPr lang="en-US" sz="2400" dirty="0">
                <a:solidFill>
                  <a:schemeClr val="bg1"/>
                </a:solidFill>
                <a:cs typeface="Arial" panose="020B0604020202020204" pitchFamily="34" charset="0"/>
              </a:rPr>
              <a:t>Worship was on</a:t>
            </a:r>
          </a:p>
        </p:txBody>
      </p:sp>
      <p:sp>
        <p:nvSpPr>
          <p:cNvPr id="31" name="TextBox 30">
            <a:extLst>
              <a:ext uri="{FF2B5EF4-FFF2-40B4-BE49-F238E27FC236}">
                <a16:creationId xmlns:a16="http://schemas.microsoft.com/office/drawing/2014/main" id="{FE6DEC2A-16B2-49CD-B8E7-CBF8B934EB5B}"/>
              </a:ext>
            </a:extLst>
          </p:cNvPr>
          <p:cNvSpPr txBox="1"/>
          <p:nvPr/>
        </p:nvSpPr>
        <p:spPr>
          <a:xfrm>
            <a:off x="5120065" y="1253562"/>
            <a:ext cx="1252159" cy="830997"/>
          </a:xfrm>
          <a:prstGeom prst="rect">
            <a:avLst/>
          </a:prstGeom>
          <a:noFill/>
        </p:spPr>
        <p:txBody>
          <a:bodyPr wrap="square" rtlCol="0">
            <a:spAutoFit/>
          </a:bodyPr>
          <a:lstStyle/>
          <a:p>
            <a:pPr algn="ctr">
              <a:tabLst>
                <a:tab pos="284163" algn="l"/>
              </a:tabLst>
            </a:pPr>
            <a:r>
              <a:rPr lang="en-US" sz="2400" dirty="0">
                <a:solidFill>
                  <a:schemeClr val="bg1"/>
                </a:solidFill>
                <a:cs typeface="Arial" panose="020B0604020202020204" pitchFamily="34" charset="0"/>
              </a:rPr>
              <a:t>Worship was off</a:t>
            </a:r>
          </a:p>
        </p:txBody>
      </p:sp>
      <p:sp>
        <p:nvSpPr>
          <p:cNvPr id="32" name="TextBox 31">
            <a:extLst>
              <a:ext uri="{FF2B5EF4-FFF2-40B4-BE49-F238E27FC236}">
                <a16:creationId xmlns:a16="http://schemas.microsoft.com/office/drawing/2014/main" id="{F0CBE3B1-675E-4BE0-983B-59897A870D99}"/>
              </a:ext>
            </a:extLst>
          </p:cNvPr>
          <p:cNvSpPr txBox="1"/>
          <p:nvPr/>
        </p:nvSpPr>
        <p:spPr>
          <a:xfrm>
            <a:off x="1686301" y="1605986"/>
            <a:ext cx="1252159" cy="830997"/>
          </a:xfrm>
          <a:prstGeom prst="rect">
            <a:avLst/>
          </a:prstGeom>
          <a:noFill/>
        </p:spPr>
        <p:txBody>
          <a:bodyPr wrap="square" rtlCol="0">
            <a:spAutoFit/>
          </a:bodyPr>
          <a:lstStyle/>
          <a:p>
            <a:pPr algn="ctr">
              <a:tabLst>
                <a:tab pos="284163" algn="l"/>
              </a:tabLst>
            </a:pPr>
            <a:r>
              <a:rPr lang="en-US" sz="2400" dirty="0">
                <a:solidFill>
                  <a:schemeClr val="bg1"/>
                </a:solidFill>
                <a:cs typeface="Arial" panose="020B0604020202020204" pitchFamily="34" charset="0"/>
              </a:rPr>
              <a:t>A/C</a:t>
            </a:r>
          </a:p>
          <a:p>
            <a:pPr algn="ctr">
              <a:tabLst>
                <a:tab pos="284163" algn="l"/>
              </a:tabLst>
            </a:pPr>
            <a:r>
              <a:rPr lang="en-US" sz="2400" dirty="0">
                <a:solidFill>
                  <a:schemeClr val="bg1"/>
                </a:solidFill>
                <a:cs typeface="Arial" panose="020B0604020202020204" pitchFamily="34" charset="0"/>
              </a:rPr>
              <a:t>was off</a:t>
            </a:r>
          </a:p>
        </p:txBody>
      </p:sp>
    </p:spTree>
    <p:extLst>
      <p:ext uri="{BB962C8B-B14F-4D97-AF65-F5344CB8AC3E}">
        <p14:creationId xmlns:p14="http://schemas.microsoft.com/office/powerpoint/2010/main" val="320839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mph" presetSubtype="0" fill="hold" nodeType="clickEffect">
                                  <p:stCondLst>
                                    <p:cond delay="0"/>
                                  </p:stCondLst>
                                  <p:childTnLst>
                                    <p:animRot by="9600000">
                                      <p:cBhvr>
                                        <p:cTn id="35" dur="1000" fill="hold"/>
                                        <p:tgtEl>
                                          <p:spTgt spid="11"/>
                                        </p:tgtEl>
                                        <p:attrNameLst>
                                          <p:attrName>r</p:attrName>
                                        </p:attrNameLst>
                                      </p:cBhvr>
                                    </p:animRo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mph" presetSubtype="0" fill="hold" nodeType="clickEffect">
                                  <p:stCondLst>
                                    <p:cond delay="0"/>
                                  </p:stCondLst>
                                  <p:childTnLst>
                                    <p:animRot by="-2100000">
                                      <p:cBhvr>
                                        <p:cTn id="43" dur="1000" fill="hold"/>
                                        <p:tgtEl>
                                          <p:spTgt spid="11"/>
                                        </p:tgtEl>
                                        <p:attrNameLst>
                                          <p:attrName>r</p:attrName>
                                        </p:attrNameLst>
                                      </p:cBhvr>
                                    </p:animRot>
                                  </p:childTnLst>
                                </p:cTn>
                              </p:par>
                              <p:par>
                                <p:cTn id="44" presetID="10" presetClass="exit" presetSubtype="0" fill="hold" grpId="1"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3000000">
                                      <p:cBhvr>
                                        <p:cTn id="54" dur="1000" fill="hold"/>
                                        <p:tgtEl>
                                          <p:spTgt spid="11"/>
                                        </p:tgtEl>
                                        <p:attrNameLst>
                                          <p:attrName>r</p:attrName>
                                        </p:attrNameLst>
                                      </p:cBhvr>
                                    </p:animRot>
                                  </p:childTnLst>
                                </p:cTn>
                              </p:par>
                              <p:par>
                                <p:cTn id="55" presetID="10" presetClass="exit" presetSubtype="0" fill="hold" grpId="1" nodeType="withEffect">
                                  <p:stCondLst>
                                    <p:cond delay="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nodeType="clickEffect">
                                  <p:stCondLst>
                                    <p:cond delay="0"/>
                                  </p:stCondLst>
                                  <p:childTnLst>
                                    <p:animRot by="-3900000">
                                      <p:cBhvr>
                                        <p:cTn id="65" dur="1000" fill="hold"/>
                                        <p:tgtEl>
                                          <p:spTgt spid="11"/>
                                        </p:tgtEl>
                                        <p:attrNameLst>
                                          <p:attrName>r</p:attrName>
                                        </p:attrNameLst>
                                      </p:cBhvr>
                                    </p:animRo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xit" presetSubtype="0" fill="hold" grpId="1" nodeType="withEffect">
                                  <p:stCondLst>
                                    <p:cond delay="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8" presetClass="emph" presetSubtype="0" fill="hold" nodeType="clickEffect">
                                  <p:stCondLst>
                                    <p:cond delay="0"/>
                                  </p:stCondLst>
                                  <p:childTnLst>
                                    <p:animRot by="-3300000">
                                      <p:cBhvr>
                                        <p:cTn id="76" dur="1000" fill="hold"/>
                                        <p:tgtEl>
                                          <p:spTgt spid="11"/>
                                        </p:tgtEl>
                                        <p:attrNameLst>
                                          <p:attrName>r</p:attrName>
                                        </p:attrNameLst>
                                      </p:cBhvr>
                                    </p:animRot>
                                  </p:childTnLst>
                                </p:cTn>
                              </p:par>
                              <p:par>
                                <p:cTn id="77" presetID="10" presetClass="exit" presetSubtype="0" fill="hold" grpId="1" nodeType="with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par>
                          <p:cTn id="80" fill="hold">
                            <p:stCondLst>
                              <p:cond delay="1000"/>
                            </p:stCondLst>
                            <p:childTnLst>
                              <p:par>
                                <p:cTn id="81" presetID="10"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p:bldP spid="26" grpId="0"/>
      <p:bldP spid="33" grpId="0"/>
      <p:bldP spid="34" grpId="0"/>
      <p:bldP spid="35" grpId="0"/>
      <p:bldP spid="14" grpId="0" animBg="1"/>
      <p:bldP spid="23" grpId="0"/>
      <p:bldP spid="23" grpId="1"/>
      <p:bldP spid="24" grpId="0"/>
      <p:bldP spid="24" grpId="1"/>
      <p:bldP spid="30" grpId="0"/>
      <p:bldP spid="30" grpId="1"/>
      <p:bldP spid="31" grpId="0"/>
      <p:bldP spid="31" grpId="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FB9D0-9B6B-4589-AE0C-A5E00483F383}"/>
              </a:ext>
            </a:extLst>
          </p:cNvPr>
          <p:cNvSpPr txBox="1"/>
          <p:nvPr/>
        </p:nvSpPr>
        <p:spPr>
          <a:xfrm>
            <a:off x="457201" y="1074906"/>
            <a:ext cx="8229600" cy="4832092"/>
          </a:xfrm>
          <a:prstGeom prst="rect">
            <a:avLst/>
          </a:prstGeom>
          <a:noFill/>
        </p:spPr>
        <p:txBody>
          <a:bodyPr wrap="square" rtlCol="0">
            <a:spAutoFit/>
          </a:bodyPr>
          <a:lstStyle/>
          <a:p>
            <a:r>
              <a:rPr lang="en-US" sz="2800" dirty="0"/>
              <a:t>Is. 30:8-11 ~ </a:t>
            </a:r>
            <a:r>
              <a:rPr lang="en-US" sz="2800" baseline="30000" dirty="0"/>
              <a:t>8</a:t>
            </a:r>
            <a:r>
              <a:rPr lang="en-US" sz="2800" dirty="0"/>
              <a:t> </a:t>
            </a:r>
            <a:r>
              <a:rPr lang="en-US" sz="2800" dirty="0">
                <a:solidFill>
                  <a:schemeClr val="accent4">
                    <a:lumMod val="60000"/>
                    <a:lumOff val="40000"/>
                  </a:schemeClr>
                </a:solidFill>
              </a:rPr>
              <a:t>Now go, write it before them on a tablet, </a:t>
            </a:r>
          </a:p>
          <a:p>
            <a:r>
              <a:rPr lang="en-US" sz="2800" dirty="0">
                <a:solidFill>
                  <a:schemeClr val="accent4">
                    <a:lumMod val="60000"/>
                    <a:lumOff val="40000"/>
                  </a:schemeClr>
                </a:solidFill>
              </a:rPr>
              <a:t>And note it on a scroll, </a:t>
            </a:r>
          </a:p>
          <a:p>
            <a:r>
              <a:rPr lang="en-US" sz="2800" dirty="0">
                <a:solidFill>
                  <a:schemeClr val="accent4">
                    <a:lumMod val="60000"/>
                    <a:lumOff val="40000"/>
                  </a:schemeClr>
                </a:solidFill>
              </a:rPr>
              <a:t>That it may be for time to come, </a:t>
            </a:r>
          </a:p>
          <a:p>
            <a:r>
              <a:rPr lang="en-US" sz="2800" dirty="0">
                <a:solidFill>
                  <a:schemeClr val="accent4">
                    <a:lumMod val="60000"/>
                    <a:lumOff val="40000"/>
                  </a:schemeClr>
                </a:solidFill>
              </a:rPr>
              <a:t>Forever and ever: </a:t>
            </a:r>
          </a:p>
          <a:p>
            <a:r>
              <a:rPr lang="en-US" sz="2800" baseline="30000" dirty="0"/>
              <a:t>9</a:t>
            </a:r>
            <a:r>
              <a:rPr lang="en-US" sz="2800" dirty="0"/>
              <a:t> </a:t>
            </a:r>
            <a:r>
              <a:rPr lang="en-US" sz="2800" dirty="0">
                <a:solidFill>
                  <a:schemeClr val="accent4">
                    <a:lumMod val="60000"/>
                    <a:lumOff val="40000"/>
                  </a:schemeClr>
                </a:solidFill>
              </a:rPr>
              <a:t>That this </a:t>
            </a:r>
            <a:r>
              <a:rPr lang="en-US" sz="2800" i="1" dirty="0">
                <a:solidFill>
                  <a:schemeClr val="accent4">
                    <a:lumMod val="60000"/>
                    <a:lumOff val="40000"/>
                  </a:schemeClr>
                </a:solidFill>
              </a:rPr>
              <a:t>is</a:t>
            </a:r>
            <a:r>
              <a:rPr lang="en-US" sz="2800" dirty="0">
                <a:solidFill>
                  <a:schemeClr val="accent4">
                    <a:lumMod val="60000"/>
                    <a:lumOff val="40000"/>
                  </a:schemeClr>
                </a:solidFill>
              </a:rPr>
              <a:t> a rebellious people, </a:t>
            </a:r>
          </a:p>
          <a:p>
            <a:r>
              <a:rPr lang="en-US" sz="2800" dirty="0">
                <a:solidFill>
                  <a:schemeClr val="accent4">
                    <a:lumMod val="60000"/>
                    <a:lumOff val="40000"/>
                  </a:schemeClr>
                </a:solidFill>
              </a:rPr>
              <a:t>Lying children, </a:t>
            </a:r>
          </a:p>
          <a:p>
            <a:r>
              <a:rPr lang="en-US" sz="2800" dirty="0">
                <a:solidFill>
                  <a:schemeClr val="accent4">
                    <a:lumMod val="60000"/>
                    <a:lumOff val="40000"/>
                  </a:schemeClr>
                </a:solidFill>
              </a:rPr>
              <a:t>Children </a:t>
            </a:r>
            <a:r>
              <a:rPr lang="en-US" sz="2800" i="1" dirty="0">
                <a:solidFill>
                  <a:schemeClr val="accent4">
                    <a:lumMod val="60000"/>
                    <a:lumOff val="40000"/>
                  </a:schemeClr>
                </a:solidFill>
              </a:rPr>
              <a:t>who</a:t>
            </a:r>
            <a:r>
              <a:rPr lang="en-US" sz="2800" dirty="0">
                <a:solidFill>
                  <a:schemeClr val="accent4">
                    <a:lumMod val="60000"/>
                    <a:lumOff val="40000"/>
                  </a:schemeClr>
                </a:solidFill>
              </a:rPr>
              <a:t> will not hear the law of the </a:t>
            </a:r>
            <a:r>
              <a:rPr lang="en-US" sz="2800" cap="small" dirty="0">
                <a:solidFill>
                  <a:schemeClr val="accent4">
                    <a:lumMod val="60000"/>
                    <a:lumOff val="40000"/>
                  </a:schemeClr>
                </a:solidFill>
              </a:rPr>
              <a:t>Lord</a:t>
            </a:r>
            <a:r>
              <a:rPr lang="en-US" sz="2800" dirty="0">
                <a:solidFill>
                  <a:schemeClr val="accent4">
                    <a:lumMod val="60000"/>
                    <a:lumOff val="40000"/>
                  </a:schemeClr>
                </a:solidFill>
              </a:rPr>
              <a:t>; </a:t>
            </a:r>
          </a:p>
          <a:p>
            <a:r>
              <a:rPr lang="en-US" sz="2800" baseline="30000" dirty="0"/>
              <a:t>10</a:t>
            </a:r>
            <a:r>
              <a:rPr lang="en-US" sz="2800" dirty="0"/>
              <a:t> </a:t>
            </a:r>
            <a:r>
              <a:rPr lang="en-US" sz="2800" dirty="0">
                <a:solidFill>
                  <a:schemeClr val="accent4">
                    <a:lumMod val="60000"/>
                    <a:lumOff val="40000"/>
                  </a:schemeClr>
                </a:solidFill>
              </a:rPr>
              <a:t>Who say to the seers, “Do not see,” </a:t>
            </a:r>
          </a:p>
          <a:p>
            <a:r>
              <a:rPr lang="en-US" sz="2800" dirty="0">
                <a:solidFill>
                  <a:schemeClr val="accent4">
                    <a:lumMod val="60000"/>
                    <a:lumOff val="40000"/>
                  </a:schemeClr>
                </a:solidFill>
              </a:rPr>
              <a:t>And to the prophets, “Do not prophesy to us right things; </a:t>
            </a:r>
          </a:p>
          <a:p>
            <a:r>
              <a:rPr lang="en-US" sz="2800" dirty="0">
                <a:solidFill>
                  <a:schemeClr val="accent4">
                    <a:lumMod val="60000"/>
                    <a:lumOff val="40000"/>
                  </a:schemeClr>
                </a:solidFill>
              </a:rPr>
              <a:t>Speak to us smooth things, prophesy deceits. </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50273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FB9D0-9B6B-4589-AE0C-A5E00483F383}"/>
              </a:ext>
            </a:extLst>
          </p:cNvPr>
          <p:cNvSpPr txBox="1"/>
          <p:nvPr/>
        </p:nvSpPr>
        <p:spPr>
          <a:xfrm>
            <a:off x="457201" y="1074906"/>
            <a:ext cx="8229600" cy="1815882"/>
          </a:xfrm>
          <a:prstGeom prst="rect">
            <a:avLst/>
          </a:prstGeom>
          <a:noFill/>
        </p:spPr>
        <p:txBody>
          <a:bodyPr wrap="square" rtlCol="0">
            <a:spAutoFit/>
          </a:bodyPr>
          <a:lstStyle/>
          <a:p>
            <a:r>
              <a:rPr lang="en-US" sz="2800" dirty="0"/>
              <a:t>Is. 30:8-11 ~ </a:t>
            </a:r>
            <a:r>
              <a:rPr lang="en-US" sz="2800" baseline="30000" dirty="0"/>
              <a:t>11</a:t>
            </a:r>
            <a:r>
              <a:rPr lang="en-US" sz="2800" dirty="0"/>
              <a:t> </a:t>
            </a:r>
            <a:r>
              <a:rPr lang="en-US" sz="2800" dirty="0">
                <a:solidFill>
                  <a:schemeClr val="accent4">
                    <a:lumMod val="60000"/>
                    <a:lumOff val="40000"/>
                  </a:schemeClr>
                </a:solidFill>
              </a:rPr>
              <a:t>Get out of the way, </a:t>
            </a:r>
          </a:p>
          <a:p>
            <a:r>
              <a:rPr lang="en-US" sz="2800" dirty="0">
                <a:solidFill>
                  <a:schemeClr val="accent4">
                    <a:lumMod val="60000"/>
                    <a:lumOff val="40000"/>
                  </a:schemeClr>
                </a:solidFill>
              </a:rPr>
              <a:t>Turn aside from the path, </a:t>
            </a:r>
          </a:p>
          <a:p>
            <a:r>
              <a:rPr lang="en-US" sz="2800" dirty="0">
                <a:solidFill>
                  <a:schemeClr val="accent4">
                    <a:lumMod val="60000"/>
                    <a:lumOff val="40000"/>
                  </a:schemeClr>
                </a:solidFill>
              </a:rPr>
              <a:t>Cause the Holy One of Israel </a:t>
            </a:r>
          </a:p>
          <a:p>
            <a:r>
              <a:rPr lang="en-US" sz="2800" dirty="0">
                <a:solidFill>
                  <a:schemeClr val="accent4">
                    <a:lumMod val="60000"/>
                    <a:lumOff val="40000"/>
                  </a:schemeClr>
                </a:solidFill>
              </a:rPr>
              <a:t>To cease from before us.” </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199883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19348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FB9D0-9B6B-4589-AE0C-A5E00483F383}"/>
              </a:ext>
            </a:extLst>
          </p:cNvPr>
          <p:cNvSpPr txBox="1"/>
          <p:nvPr/>
        </p:nvSpPr>
        <p:spPr>
          <a:xfrm>
            <a:off x="457201" y="1074906"/>
            <a:ext cx="8229600" cy="1569660"/>
          </a:xfrm>
          <a:prstGeom prst="rect">
            <a:avLst/>
          </a:prstGeom>
          <a:noFill/>
        </p:spPr>
        <p:txBody>
          <a:bodyPr wrap="square" rtlCol="0">
            <a:spAutoFit/>
          </a:bodyPr>
          <a:lstStyle/>
          <a:p>
            <a:r>
              <a:rPr lang="en-US" sz="3200" dirty="0">
                <a:solidFill>
                  <a:schemeClr val="accent4">
                    <a:lumMod val="60000"/>
                    <a:lumOff val="40000"/>
                  </a:schemeClr>
                </a:solidFill>
              </a:rPr>
              <a:t>John Randall (CC San Juan Capistrano) ~ </a:t>
            </a:r>
            <a:r>
              <a:rPr lang="en-US" sz="3200" dirty="0"/>
              <a:t>“Today, many people would rather endure ‘sound bytes’ rather than ‘sound doctrine.’”</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6" name="TextBox 5">
            <a:extLst>
              <a:ext uri="{FF2B5EF4-FFF2-40B4-BE49-F238E27FC236}">
                <a16:creationId xmlns:a16="http://schemas.microsoft.com/office/drawing/2014/main" id="{96740ED7-B660-452F-9FF4-52C4C231E72E}"/>
              </a:ext>
            </a:extLst>
          </p:cNvPr>
          <p:cNvSpPr txBox="1"/>
          <p:nvPr/>
        </p:nvSpPr>
        <p:spPr>
          <a:xfrm>
            <a:off x="483177" y="2563632"/>
            <a:ext cx="7029091" cy="584775"/>
          </a:xfrm>
          <a:prstGeom prst="rect">
            <a:avLst/>
          </a:prstGeom>
          <a:noFill/>
        </p:spPr>
        <p:txBody>
          <a:bodyPr wrap="square" rtlCol="0">
            <a:spAutoFit/>
          </a:bodyPr>
          <a:lstStyle/>
          <a:p>
            <a:r>
              <a:rPr lang="en-US" sz="3200" dirty="0">
                <a:solidFill>
                  <a:schemeClr val="accent4">
                    <a:lumMod val="60000"/>
                    <a:lumOff val="40000"/>
                  </a:schemeClr>
                </a:solidFill>
              </a:rPr>
              <a:t>heap</a:t>
            </a:r>
            <a:r>
              <a:rPr lang="en-US" sz="3200" i="1" dirty="0">
                <a:solidFill>
                  <a:schemeClr val="accent4">
                    <a:lumMod val="60000"/>
                    <a:lumOff val="40000"/>
                  </a:schemeClr>
                </a:solidFill>
              </a:rPr>
              <a:t> </a:t>
            </a:r>
            <a:r>
              <a:rPr lang="en-US" sz="3200" dirty="0">
                <a:solidFill>
                  <a:schemeClr val="accent4">
                    <a:lumMod val="60000"/>
                    <a:lumOff val="40000"/>
                  </a:schemeClr>
                </a:solidFill>
              </a:rPr>
              <a:t>up </a:t>
            </a:r>
            <a:r>
              <a:rPr lang="en-US" sz="3200" dirty="0"/>
              <a:t>~ literally, </a:t>
            </a:r>
            <a:r>
              <a:rPr lang="en-US" sz="3200" i="1" dirty="0"/>
              <a:t>heaps upon heaps</a:t>
            </a:r>
            <a:endParaRPr lang="en-US" sz="3200" dirty="0"/>
          </a:p>
        </p:txBody>
      </p:sp>
      <p:sp>
        <p:nvSpPr>
          <p:cNvPr id="2" name="TextBox 1">
            <a:extLst>
              <a:ext uri="{FF2B5EF4-FFF2-40B4-BE49-F238E27FC236}">
                <a16:creationId xmlns:a16="http://schemas.microsoft.com/office/drawing/2014/main" id="{B1BCB5AF-29A0-42C6-8202-5520AE4B200F}"/>
              </a:ext>
            </a:extLst>
          </p:cNvPr>
          <p:cNvSpPr txBox="1"/>
          <p:nvPr/>
        </p:nvSpPr>
        <p:spPr>
          <a:xfrm>
            <a:off x="457200" y="3101036"/>
            <a:ext cx="8244840" cy="2554545"/>
          </a:xfrm>
          <a:prstGeom prst="rect">
            <a:avLst/>
          </a:prstGeom>
          <a:noFill/>
        </p:spPr>
        <p:txBody>
          <a:bodyPr wrap="square" rtlCol="0">
            <a:spAutoFit/>
          </a:bodyPr>
          <a:lstStyle/>
          <a:p>
            <a:r>
              <a:rPr lang="en-US" sz="3200" dirty="0">
                <a:solidFill>
                  <a:schemeClr val="accent4">
                    <a:lumMod val="60000"/>
                    <a:lumOff val="40000"/>
                  </a:schemeClr>
                </a:solidFill>
              </a:rPr>
              <a:t>Joe Focht (CC Philly) ~ </a:t>
            </a:r>
            <a:r>
              <a:rPr lang="en-US" sz="3200" dirty="0"/>
              <a:t>“They will be more concerned with the length of your sermon than they are with the depth of your sermon. They will be more concerned with, ‘How can God serve me?’ than ‘How can I serve God?’”</a:t>
            </a:r>
          </a:p>
        </p:txBody>
      </p:sp>
    </p:spTree>
    <p:extLst>
      <p:ext uri="{BB962C8B-B14F-4D97-AF65-F5344CB8AC3E}">
        <p14:creationId xmlns:p14="http://schemas.microsoft.com/office/powerpoint/2010/main" val="159919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par>
                                <p:cTn id="20" presetID="3" presetClass="emph" presetSubtype="2" fill="hold" grpId="1" nodeType="withEffect">
                                  <p:stCondLst>
                                    <p:cond delay="0"/>
                                  </p:stCondLst>
                                  <p:childTnLst>
                                    <p:animClr clrSpc="rgb" dir="cw">
                                      <p:cBhvr override="childStyle">
                                        <p:cTn id="21"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FB9D0-9B6B-4589-AE0C-A5E00483F383}"/>
              </a:ext>
            </a:extLst>
          </p:cNvPr>
          <p:cNvSpPr txBox="1"/>
          <p:nvPr/>
        </p:nvSpPr>
        <p:spPr>
          <a:xfrm>
            <a:off x="457201" y="1074906"/>
            <a:ext cx="8229600" cy="2554545"/>
          </a:xfrm>
          <a:prstGeom prst="rect">
            <a:avLst/>
          </a:prstGeom>
          <a:noFill/>
        </p:spPr>
        <p:txBody>
          <a:bodyPr wrap="square" rtlCol="0">
            <a:spAutoFit/>
          </a:bodyPr>
          <a:lstStyle/>
          <a:p>
            <a:r>
              <a:rPr lang="en-US" sz="3200" dirty="0">
                <a:solidFill>
                  <a:schemeClr val="accent4">
                    <a:lumMod val="60000"/>
                    <a:lumOff val="40000"/>
                  </a:schemeClr>
                </a:solidFill>
              </a:rPr>
              <a:t>Seneca the Younger (4 BC – AD 65, as he observed Christian gatherings) ~ </a:t>
            </a:r>
            <a:r>
              <a:rPr lang="en-US" sz="3200" dirty="0"/>
              <a:t>“Some come to hear, not to learn, just as we go to the theatre, for pleasure, to delight our ears with the speaking or the voice of the plays.”</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2" name="TextBox 1">
            <a:extLst>
              <a:ext uri="{FF2B5EF4-FFF2-40B4-BE49-F238E27FC236}">
                <a16:creationId xmlns:a16="http://schemas.microsoft.com/office/drawing/2014/main" id="{D1616F4B-8C4A-4D6A-8090-B5BF305ABFD9}"/>
              </a:ext>
            </a:extLst>
          </p:cNvPr>
          <p:cNvSpPr txBox="1"/>
          <p:nvPr/>
        </p:nvSpPr>
        <p:spPr>
          <a:xfrm>
            <a:off x="1837245" y="4023561"/>
            <a:ext cx="1119401" cy="584775"/>
          </a:xfrm>
          <a:prstGeom prst="rect">
            <a:avLst/>
          </a:prstGeom>
          <a:noFill/>
        </p:spPr>
        <p:txBody>
          <a:bodyPr wrap="square" rtlCol="0">
            <a:spAutoFit/>
          </a:bodyPr>
          <a:lstStyle/>
          <a:p>
            <a:pPr algn="l"/>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muse</a:t>
            </a:r>
          </a:p>
        </p:txBody>
      </p:sp>
      <p:sp>
        <p:nvSpPr>
          <p:cNvPr id="7" name="TextBox 6">
            <a:extLst>
              <a:ext uri="{FF2B5EF4-FFF2-40B4-BE49-F238E27FC236}">
                <a16:creationId xmlns:a16="http://schemas.microsoft.com/office/drawing/2014/main" id="{11428F81-CD6E-41EB-96AF-3D2967EBCE4D}"/>
              </a:ext>
            </a:extLst>
          </p:cNvPr>
          <p:cNvSpPr txBox="1"/>
          <p:nvPr/>
        </p:nvSpPr>
        <p:spPr>
          <a:xfrm>
            <a:off x="3117167" y="4040950"/>
            <a:ext cx="1222311" cy="584775"/>
          </a:xfrm>
          <a:prstGeom prst="rect">
            <a:avLst/>
          </a:prstGeom>
          <a:noFill/>
        </p:spPr>
        <p:txBody>
          <a:bodyPr wrap="square" rtlCol="0">
            <a:spAutoFit/>
          </a:bodyPr>
          <a:lstStyle/>
          <a:p>
            <a:pPr algn="l"/>
            <a:r>
              <a:rPr lang="en-US" sz="3200" i="1" dirty="0">
                <a:solidFill>
                  <a:schemeClr val="bg1"/>
                </a:solidFill>
                <a:latin typeface="+mj-lt"/>
              </a:rPr>
              <a:t>think</a:t>
            </a:r>
          </a:p>
        </p:txBody>
      </p:sp>
      <p:sp>
        <p:nvSpPr>
          <p:cNvPr id="3" name="TextBox 2">
            <a:extLst>
              <a:ext uri="{FF2B5EF4-FFF2-40B4-BE49-F238E27FC236}">
                <a16:creationId xmlns:a16="http://schemas.microsoft.com/office/drawing/2014/main" id="{508263AC-FC26-425B-8EFA-DB0382DB5F4C}"/>
              </a:ext>
            </a:extLst>
          </p:cNvPr>
          <p:cNvSpPr txBox="1"/>
          <p:nvPr/>
        </p:nvSpPr>
        <p:spPr>
          <a:xfrm>
            <a:off x="2471147" y="3514192"/>
            <a:ext cx="583007" cy="584775"/>
          </a:xfrm>
          <a:prstGeom prst="rect">
            <a:avLst/>
          </a:prstGeom>
          <a:noFill/>
        </p:spPr>
        <p:txBody>
          <a:bodyPr wrap="square" rtlCol="0">
            <a:spAutoFit/>
          </a:bodyPr>
          <a:lstStyle/>
          <a:p>
            <a:pPr algn="l"/>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a</a:t>
            </a:r>
          </a:p>
        </p:txBody>
      </p:sp>
      <p:sp>
        <p:nvSpPr>
          <p:cNvPr id="4" name="TextBox 3">
            <a:extLst>
              <a:ext uri="{FF2B5EF4-FFF2-40B4-BE49-F238E27FC236}">
                <a16:creationId xmlns:a16="http://schemas.microsoft.com/office/drawing/2014/main" id="{4936EB7E-C979-48C6-B614-50EDE5900685}"/>
              </a:ext>
            </a:extLst>
          </p:cNvPr>
          <p:cNvSpPr txBox="1"/>
          <p:nvPr/>
        </p:nvSpPr>
        <p:spPr>
          <a:xfrm>
            <a:off x="2774035" y="3532602"/>
            <a:ext cx="1589461" cy="584775"/>
          </a:xfrm>
          <a:prstGeom prst="rect">
            <a:avLst/>
          </a:prstGeom>
          <a:noFill/>
        </p:spPr>
        <p:txBody>
          <a:bodyPr wrap="square" rtlCol="0">
            <a:spAutoFit/>
          </a:bodyPr>
          <a:lstStyle/>
          <a:p>
            <a:pPr algn="l"/>
            <a:r>
              <a:rPr lang="en-US" sz="3200" dirty="0">
                <a:solidFill>
                  <a:schemeClr val="bg1"/>
                </a:solidFill>
                <a:latin typeface="+mj-lt"/>
              </a:rPr>
              <a:t>= </a:t>
            </a:r>
            <a:r>
              <a:rPr lang="en-US" sz="3200" i="1" dirty="0">
                <a:solidFill>
                  <a:schemeClr val="bg1"/>
                </a:solidFill>
                <a:latin typeface="+mj-lt"/>
              </a:rPr>
              <a:t>to not</a:t>
            </a:r>
          </a:p>
        </p:txBody>
      </p:sp>
      <p:sp>
        <p:nvSpPr>
          <p:cNvPr id="8" name="TextBox 7">
            <a:extLst>
              <a:ext uri="{FF2B5EF4-FFF2-40B4-BE49-F238E27FC236}">
                <a16:creationId xmlns:a16="http://schemas.microsoft.com/office/drawing/2014/main" id="{DF4E466F-0A8C-4EFE-8CDB-34BA31C750C4}"/>
              </a:ext>
            </a:extLst>
          </p:cNvPr>
          <p:cNvSpPr txBox="1"/>
          <p:nvPr/>
        </p:nvSpPr>
        <p:spPr>
          <a:xfrm>
            <a:off x="4111882" y="3526465"/>
            <a:ext cx="1706062" cy="584775"/>
          </a:xfrm>
          <a:prstGeom prst="rect">
            <a:avLst/>
          </a:prstGeom>
          <a:noFill/>
        </p:spPr>
        <p:txBody>
          <a:bodyPr wrap="square" rtlCol="0">
            <a:spAutoFit/>
          </a:bodyPr>
          <a:lstStyle/>
          <a:p>
            <a:pPr algn="l"/>
            <a:r>
              <a:rPr lang="en-US" sz="3200" i="1" dirty="0">
                <a:solidFill>
                  <a:schemeClr val="bg1"/>
                </a:solidFill>
                <a:latin typeface="+mj-lt"/>
              </a:rPr>
              <a:t>, un</a:t>
            </a:r>
          </a:p>
        </p:txBody>
      </p:sp>
      <p:sp>
        <p:nvSpPr>
          <p:cNvPr id="10" name="TextBox 9">
            <a:extLst>
              <a:ext uri="{FF2B5EF4-FFF2-40B4-BE49-F238E27FC236}">
                <a16:creationId xmlns:a16="http://schemas.microsoft.com/office/drawing/2014/main" id="{63CD8462-B68C-440B-ADE2-C2A2ABB50CAD}"/>
              </a:ext>
            </a:extLst>
          </p:cNvPr>
          <p:cNvSpPr txBox="1"/>
          <p:nvPr/>
        </p:nvSpPr>
        <p:spPr>
          <a:xfrm>
            <a:off x="2761385" y="4049720"/>
            <a:ext cx="471254" cy="584775"/>
          </a:xfrm>
          <a:prstGeom prst="rect">
            <a:avLst/>
          </a:prstGeom>
          <a:noFill/>
        </p:spPr>
        <p:txBody>
          <a:bodyPr wrap="square" rtlCol="0">
            <a:spAutoFit/>
          </a:bodyPr>
          <a:lstStyle/>
          <a:p>
            <a:pPr algn="l"/>
            <a:r>
              <a:rPr lang="en-US" sz="3200" dirty="0">
                <a:solidFill>
                  <a:schemeClr val="bg1"/>
                </a:solidFill>
                <a:latin typeface="+mj-lt"/>
              </a:rPr>
              <a:t>=</a:t>
            </a:r>
          </a:p>
        </p:txBody>
      </p:sp>
    </p:spTree>
    <p:extLst>
      <p:ext uri="{BB962C8B-B14F-4D97-AF65-F5344CB8AC3E}">
        <p14:creationId xmlns:p14="http://schemas.microsoft.com/office/powerpoint/2010/main" val="2277822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3" presetClass="emph" presetSubtype="2" fill="hold" grpId="1" nodeType="withEffect">
                                  <p:stCondLst>
                                    <p:cond delay="0"/>
                                  </p:stCondLst>
                                  <p:childTnLst>
                                    <p:animClr clrSpc="rgb" dir="cw">
                                      <p:cBhvr override="childStyle">
                                        <p:cTn id="20" dur="500" fill="hold"/>
                                        <p:tgtEl>
                                          <p:spTgt spid="5"/>
                                        </p:tgtEl>
                                        <p:attrNameLst>
                                          <p:attrName>style.color</p:attrName>
                                        </p:attrNameLst>
                                      </p:cBhvr>
                                      <p:to>
                                        <a:schemeClr val="accent2"/>
                                      </p:to>
                                    </p:animClr>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63" presetClass="path" presetSubtype="0" fill="hold" grpId="1" nodeType="withEffect">
                                  <p:stCondLst>
                                    <p:cond delay="0"/>
                                  </p:stCondLst>
                                  <p:childTnLst>
                                    <p:animMotion origin="layout" path="M 2.22222E-6 1.11111E-6 L 0.09323 -0.00023 " pathEditMode="relative" rAng="0" ptsTypes="AA">
                                      <p:cBhvr>
                                        <p:cTn id="41" dur="1000" fill="hold"/>
                                        <p:tgtEl>
                                          <p:spTgt spid="4"/>
                                        </p:tgtEl>
                                        <p:attrNameLst>
                                          <p:attrName>ppt_x</p:attrName>
                                          <p:attrName>ppt_y</p:attrName>
                                        </p:attrNameLst>
                                      </p:cBhvr>
                                      <p:rCtr x="4653" y="-23"/>
                                    </p:animMotion>
                                  </p:childTnLst>
                                </p:cTn>
                              </p:par>
                              <p:par>
                                <p:cTn id="42" presetID="64" presetClass="path" presetSubtype="0" fill="hold" grpId="1" nodeType="withEffect">
                                  <p:stCondLst>
                                    <p:cond delay="0"/>
                                  </p:stCondLst>
                                  <p:childTnLst>
                                    <p:animMotion origin="layout" path="M 8.33333E-7 1.85185E-6 L 0.09358 -0.07454 " pathEditMode="relative" rAng="0" ptsTypes="AA">
                                      <p:cBhvr>
                                        <p:cTn id="43" dur="1000" fill="hold"/>
                                        <p:tgtEl>
                                          <p:spTgt spid="2"/>
                                        </p:tgtEl>
                                        <p:attrNameLst>
                                          <p:attrName>ppt_x</p:attrName>
                                          <p:attrName>ppt_y</p:attrName>
                                        </p:attrNameLst>
                                      </p:cBhvr>
                                      <p:rCtr x="4670" y="-3727"/>
                                    </p:animMotion>
                                  </p:childTnLst>
                                </p:cTn>
                              </p:par>
                              <p:par>
                                <p:cTn id="44" presetID="64" presetClass="path" presetSubtype="0" fill="hold" grpId="1" nodeType="withEffect">
                                  <p:stCondLst>
                                    <p:cond delay="0"/>
                                  </p:stCondLst>
                                  <p:childTnLst>
                                    <p:animMotion origin="layout" path="M -2.5E-6 -2.96296E-6 L 0.20643 -0.07477 " pathEditMode="relative" rAng="0" ptsTypes="AA">
                                      <p:cBhvr>
                                        <p:cTn id="45" dur="1000" fill="hold"/>
                                        <p:tgtEl>
                                          <p:spTgt spid="7"/>
                                        </p:tgtEl>
                                        <p:attrNameLst>
                                          <p:attrName>ppt_x</p:attrName>
                                          <p:attrName>ppt_y</p:attrName>
                                        </p:attrNameLst>
                                      </p:cBhvr>
                                      <p:rCtr x="10312" y="-3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p:bldP spid="2" grpId="1"/>
      <p:bldP spid="7" grpId="0"/>
      <p:bldP spid="7" grpId="1"/>
      <p:bldP spid="3" grpId="0"/>
      <p:bldP spid="4" grpId="0"/>
      <p:bldP spid="4" grpId="1"/>
      <p:bldP spid="8" grpId="0"/>
      <p:bldP spid="8" grpId="1"/>
      <p:bldP spid="10" grpId="0"/>
      <p:bldP spid="10"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8BC046-BBB2-459E-8208-03F49F232556}"/>
              </a:ext>
            </a:extLst>
          </p:cNvPr>
          <p:cNvSpPr txBox="1"/>
          <p:nvPr/>
        </p:nvSpPr>
        <p:spPr>
          <a:xfrm>
            <a:off x="483177" y="1078066"/>
            <a:ext cx="8198180" cy="2554545"/>
          </a:xfrm>
          <a:prstGeom prst="rect">
            <a:avLst/>
          </a:prstGeom>
          <a:noFill/>
        </p:spPr>
        <p:txBody>
          <a:bodyPr wrap="square" rtlCol="0">
            <a:spAutoFit/>
          </a:bodyPr>
          <a:lstStyle/>
          <a:p>
            <a:r>
              <a:rPr lang="en-US" sz="3200" dirty="0">
                <a:solidFill>
                  <a:schemeClr val="accent4">
                    <a:lumMod val="60000"/>
                    <a:lumOff val="40000"/>
                  </a:schemeClr>
                </a:solidFill>
              </a:rPr>
              <a:t>David Guzik (CC Santa Barbara) ~ </a:t>
            </a:r>
            <a:r>
              <a:rPr lang="en-US" sz="3200" dirty="0"/>
              <a:t>“When you have hearers with itching ears, you will have preachers with itching palms - wanting to be scratched by money, and satisfy the ‘market’ of itching ears.”</a:t>
            </a:r>
          </a:p>
        </p:txBody>
      </p:sp>
      <p:sp>
        <p:nvSpPr>
          <p:cNvPr id="5" name="TextBox 4">
            <a:extLst>
              <a:ext uri="{FF2B5EF4-FFF2-40B4-BE49-F238E27FC236}">
                <a16:creationId xmlns:a16="http://schemas.microsoft.com/office/drawing/2014/main" id="{9B3FB9D0-9B6B-4589-AE0C-A5E00483F383}"/>
              </a:ext>
            </a:extLst>
          </p:cNvPr>
          <p:cNvSpPr txBox="1"/>
          <p:nvPr/>
        </p:nvSpPr>
        <p:spPr>
          <a:xfrm>
            <a:off x="457201" y="3550125"/>
            <a:ext cx="8229600" cy="2062103"/>
          </a:xfrm>
          <a:prstGeom prst="rect">
            <a:avLst/>
          </a:prstGeom>
          <a:noFill/>
        </p:spPr>
        <p:txBody>
          <a:bodyPr wrap="square" rtlCol="0">
            <a:spAutoFit/>
          </a:bodyPr>
          <a:lstStyle/>
          <a:p>
            <a:r>
              <a:rPr lang="en-US" sz="3200" dirty="0">
                <a:solidFill>
                  <a:schemeClr val="accent4">
                    <a:lumMod val="60000"/>
                    <a:lumOff val="40000"/>
                  </a:schemeClr>
                </a:solidFill>
              </a:rPr>
              <a:t>Philip Yancey ~ </a:t>
            </a:r>
            <a:r>
              <a:rPr lang="en-US" sz="3200" dirty="0"/>
              <a:t>“If God consistently sent lightning bolts in response to bad doctrine, our planet would sparkle nightly like a Christmas tree.”</a:t>
            </a:r>
            <a:endParaRPr lang="en-US" sz="4400" dirty="0"/>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38930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8" name="Picture 4" descr="Image result for margaret sanger">
            <a:extLst>
              <a:ext uri="{FF2B5EF4-FFF2-40B4-BE49-F238E27FC236}">
                <a16:creationId xmlns:a16="http://schemas.microsoft.com/office/drawing/2014/main" id="{1C62633B-E3F4-448E-905F-24057998BA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47000">
            <a:off x="5628034" y="794560"/>
            <a:ext cx="1731818" cy="21962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a:extLst>
              <a:ext uri="{FF2B5EF4-FFF2-40B4-BE49-F238E27FC236}">
                <a16:creationId xmlns:a16="http://schemas.microsoft.com/office/drawing/2014/main" id="{C6036EAF-DE7C-4139-8966-E2D38B4F34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6194">
            <a:off x="734871" y="2757133"/>
            <a:ext cx="2470456" cy="186953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2A34BC7-AD5B-4BC6-8643-D1787184EB92}"/>
              </a:ext>
            </a:extLst>
          </p:cNvPr>
          <p:cNvSpPr txBox="1"/>
          <p:nvPr/>
        </p:nvSpPr>
        <p:spPr>
          <a:xfrm>
            <a:off x="3006165" y="3573929"/>
            <a:ext cx="5325035" cy="892552"/>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                                               “Yeah, Country Music.”</a:t>
            </a:r>
            <a:endParaRPr lang="en-US" sz="2600" dirty="0">
              <a:solidFill>
                <a:schemeClr val="bg1"/>
              </a:solidFill>
              <a:latin typeface="+mj-lt"/>
            </a:endParaRP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11" name="TextBox 10">
            <a:extLst>
              <a:ext uri="{FF2B5EF4-FFF2-40B4-BE49-F238E27FC236}">
                <a16:creationId xmlns:a16="http://schemas.microsoft.com/office/drawing/2014/main" id="{06977FAC-AD9A-4D57-8C8B-479D1D7463E0}"/>
              </a:ext>
            </a:extLst>
          </p:cNvPr>
          <p:cNvSpPr txBox="1"/>
          <p:nvPr/>
        </p:nvSpPr>
        <p:spPr>
          <a:xfrm>
            <a:off x="457201" y="1074906"/>
            <a:ext cx="5501538" cy="1292662"/>
          </a:xfrm>
          <a:prstGeom prst="rect">
            <a:avLst/>
          </a:prstGeom>
          <a:noFill/>
        </p:spPr>
        <p:txBody>
          <a:bodyPr wrap="square" rtlCol="0">
            <a:spAutoFit/>
          </a:bodyPr>
          <a:lstStyle/>
          <a:p>
            <a:r>
              <a:rPr lang="en-US" sz="2600" dirty="0">
                <a:solidFill>
                  <a:schemeClr val="accent4">
                    <a:lumMod val="60000"/>
                    <a:lumOff val="40000"/>
                  </a:schemeClr>
                </a:solidFill>
                <a:effectLst>
                  <a:outerShdw blurRad="38100" dist="38100" dir="2700000" algn="tl">
                    <a:srgbClr val="000000">
                      <a:alpha val="43137"/>
                    </a:srgbClr>
                  </a:outerShdw>
                </a:effectLst>
              </a:rPr>
              <a:t>Margaret Sanger, Planned Parenthood founder and eugenics advocate</a:t>
            </a:r>
          </a:p>
          <a:p>
            <a:r>
              <a:rPr lang="en-US" sz="2600" dirty="0">
                <a:solidFill>
                  <a:schemeClr val="accent4">
                    <a:lumMod val="60000"/>
                    <a:lumOff val="40000"/>
                  </a:schemeClr>
                </a:solidFill>
                <a:effectLst>
                  <a:outerShdw blurRad="38100" dist="38100" dir="2700000" algn="tl">
                    <a:srgbClr val="000000">
                      <a:alpha val="43137"/>
                    </a:srgbClr>
                  </a:outerShdw>
                </a:effectLst>
              </a:rPr>
              <a:t>(d. 1966) ~</a:t>
            </a:r>
            <a:endParaRPr lang="en-US" sz="2600"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A0A96F98-EDA8-4AB4-A04D-61D88019684A}"/>
              </a:ext>
            </a:extLst>
          </p:cNvPr>
          <p:cNvSpPr txBox="1"/>
          <p:nvPr/>
        </p:nvSpPr>
        <p:spPr>
          <a:xfrm>
            <a:off x="3019079" y="2801106"/>
            <a:ext cx="5337685" cy="1292662"/>
          </a:xfrm>
          <a:prstGeom prst="rect">
            <a:avLst/>
          </a:prstGeom>
          <a:noFill/>
        </p:spPr>
        <p:txBody>
          <a:bodyPr wrap="square" rtlCol="0">
            <a:spAutoFit/>
          </a:bodyPr>
          <a:lstStyle/>
          <a:p>
            <a:r>
              <a:rPr lang="en-US" sz="2600" dirty="0">
                <a:solidFill>
                  <a:schemeClr val="accent4">
                    <a:lumMod val="60000"/>
                    <a:lumOff val="40000"/>
                  </a:schemeClr>
                </a:solidFill>
                <a:effectLst>
                  <a:outerShdw blurRad="38100" dist="38100" dir="2700000" algn="tl">
                    <a:srgbClr val="000000">
                      <a:alpha val="43137"/>
                    </a:srgbClr>
                  </a:outerShdw>
                </a:effectLst>
              </a:rPr>
              <a:t>Drummer Buddy Rich (when his nurse asked him if there was anything he couldn’t take) (d. 1986)</a:t>
            </a:r>
            <a:r>
              <a:rPr lang="en-US" sz="2600" dirty="0">
                <a:effectLst>
                  <a:outerShdw blurRad="38100" dist="38100" dir="2700000" algn="tl">
                    <a:srgbClr val="000000">
                      <a:alpha val="43137"/>
                    </a:srgbClr>
                  </a:outerShdw>
                </a:effectLst>
              </a:rPr>
              <a:t> </a:t>
            </a:r>
            <a:r>
              <a:rPr lang="en-US" sz="2600" dirty="0">
                <a:solidFill>
                  <a:schemeClr val="accent4">
                    <a:lumMod val="60000"/>
                    <a:lumOff val="40000"/>
                  </a:schemeClr>
                </a:solidFill>
                <a:effectLst>
                  <a:outerShdw blurRad="38100" dist="38100" dir="2700000" algn="tl">
                    <a:srgbClr val="000000">
                      <a:alpha val="43137"/>
                    </a:srgbClr>
                  </a:outerShdw>
                </a:effectLst>
              </a:rPr>
              <a:t>~</a:t>
            </a:r>
            <a:endParaRPr lang="en-US" sz="2600" dirty="0">
              <a:effectLst>
                <a:outerShdw blurRad="38100" dist="38100" dir="2700000" algn="tl">
                  <a:srgbClr val="000000">
                    <a:alpha val="43137"/>
                  </a:srgbClr>
                </a:outerShdw>
              </a:effectLst>
            </a:endParaRPr>
          </a:p>
        </p:txBody>
      </p:sp>
      <p:pic>
        <p:nvPicPr>
          <p:cNvPr id="1032" name="Picture 8" descr="Related image">
            <a:extLst>
              <a:ext uri="{FF2B5EF4-FFF2-40B4-BE49-F238E27FC236}">
                <a16:creationId xmlns:a16="http://schemas.microsoft.com/office/drawing/2014/main" id="{C7E0106B-EB3A-44B0-BD9C-7B6A6BC11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98496">
            <a:off x="5307798" y="3840649"/>
            <a:ext cx="2135966" cy="19865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6A9D477-C313-4804-A583-4CD1E817160B}"/>
              </a:ext>
            </a:extLst>
          </p:cNvPr>
          <p:cNvSpPr txBox="1"/>
          <p:nvPr/>
        </p:nvSpPr>
        <p:spPr>
          <a:xfrm>
            <a:off x="1459409" y="4614389"/>
            <a:ext cx="4238940" cy="1292662"/>
          </a:xfrm>
          <a:prstGeom prst="rect">
            <a:avLst/>
          </a:prstGeom>
          <a:noFill/>
        </p:spPr>
        <p:txBody>
          <a:bodyPr wrap="square" rtlCol="0">
            <a:spAutoFit/>
          </a:bodyPr>
          <a:lstStyle/>
          <a:p>
            <a:pPr algn="l"/>
            <a:r>
              <a:rPr lang="en-US" sz="2600" dirty="0">
                <a:solidFill>
                  <a:schemeClr val="accent4">
                    <a:lumMod val="60000"/>
                    <a:lumOff val="40000"/>
                  </a:schemeClr>
                </a:solidFill>
                <a:effectLst>
                  <a:outerShdw blurRad="38100" dist="38100" dir="2700000" algn="tl">
                    <a:srgbClr val="000000">
                      <a:alpha val="43137"/>
                    </a:srgbClr>
                  </a:outerShdw>
                </a:effectLst>
                <a:latin typeface="+mj-lt"/>
              </a:rPr>
              <a:t>Harriet Tubman, founder of the Underground Railroad </a:t>
            </a:r>
          </a:p>
          <a:p>
            <a:pPr algn="l"/>
            <a:r>
              <a:rPr lang="en-US" sz="2600" dirty="0">
                <a:solidFill>
                  <a:schemeClr val="accent4">
                    <a:lumMod val="60000"/>
                    <a:lumOff val="40000"/>
                  </a:schemeClr>
                </a:solidFill>
                <a:effectLst>
                  <a:outerShdw blurRad="38100" dist="38100" dir="2700000" algn="tl">
                    <a:srgbClr val="000000">
                      <a:alpha val="43137"/>
                    </a:srgbClr>
                  </a:outerShdw>
                </a:effectLst>
                <a:latin typeface="+mj-lt"/>
              </a:rPr>
              <a:t>(d. 1913) ~</a:t>
            </a:r>
            <a:endParaRPr lang="en-US" sz="2600" dirty="0">
              <a:solidFill>
                <a:schemeClr val="bg1"/>
              </a:solidFill>
              <a:effectLst>
                <a:outerShdw blurRad="38100" dist="38100" dir="2700000" algn="tl">
                  <a:srgbClr val="000000">
                    <a:alpha val="43137"/>
                  </a:srgbClr>
                </a:outerShdw>
              </a:effectLst>
              <a:latin typeface="+mj-lt"/>
            </a:endParaRPr>
          </a:p>
        </p:txBody>
      </p:sp>
      <p:sp>
        <p:nvSpPr>
          <p:cNvPr id="10" name="TextBox 9">
            <a:extLst>
              <a:ext uri="{FF2B5EF4-FFF2-40B4-BE49-F238E27FC236}">
                <a16:creationId xmlns:a16="http://schemas.microsoft.com/office/drawing/2014/main" id="{27D606C1-12E2-4726-ACA6-C4BAC8C628BF}"/>
              </a:ext>
            </a:extLst>
          </p:cNvPr>
          <p:cNvSpPr txBox="1"/>
          <p:nvPr/>
        </p:nvSpPr>
        <p:spPr>
          <a:xfrm>
            <a:off x="1583753" y="1864658"/>
            <a:ext cx="4343711" cy="492443"/>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     “A party! Let’s have a party.”</a:t>
            </a:r>
            <a:endParaRPr lang="en-US" sz="2600" dirty="0">
              <a:solidFill>
                <a:schemeClr val="bg1"/>
              </a:solidFill>
              <a:latin typeface="+mj-lt"/>
            </a:endParaRPr>
          </a:p>
        </p:txBody>
      </p:sp>
      <p:sp>
        <p:nvSpPr>
          <p:cNvPr id="14" name="TextBox 13">
            <a:extLst>
              <a:ext uri="{FF2B5EF4-FFF2-40B4-BE49-F238E27FC236}">
                <a16:creationId xmlns:a16="http://schemas.microsoft.com/office/drawing/2014/main" id="{76627CD4-FBB3-4AE8-8CF4-64D0E00F6DB6}"/>
              </a:ext>
            </a:extLst>
          </p:cNvPr>
          <p:cNvSpPr txBox="1"/>
          <p:nvPr/>
        </p:nvSpPr>
        <p:spPr>
          <a:xfrm>
            <a:off x="1512638" y="5405719"/>
            <a:ext cx="4189506" cy="892552"/>
          </a:xfrm>
          <a:prstGeom prst="rect">
            <a:avLst/>
          </a:prstGeom>
          <a:noFill/>
        </p:spPr>
        <p:txBody>
          <a:bodyPr wrap="square" rtlCol="0">
            <a:spAutoFit/>
          </a:bodyPr>
          <a:lstStyle/>
          <a:p>
            <a:r>
              <a:rPr lang="en-US" sz="2600" dirty="0">
                <a:solidFill>
                  <a:schemeClr val="bg1"/>
                </a:solidFill>
                <a:effectLst>
                  <a:outerShdw blurRad="38100" dist="38100" dir="2700000" algn="tl">
                    <a:srgbClr val="000000">
                      <a:alpha val="43137"/>
                    </a:srgbClr>
                  </a:outerShdw>
                </a:effectLst>
              </a:rPr>
              <a:t>                    “Sweet low, sweet chariot”</a:t>
            </a:r>
            <a:endParaRPr lang="en-US" sz="2600" dirty="0">
              <a:solidFill>
                <a:schemeClr val="bg1"/>
              </a:solidFill>
              <a:latin typeface="+mj-lt"/>
            </a:endParaRPr>
          </a:p>
        </p:txBody>
      </p:sp>
    </p:spTree>
    <p:extLst>
      <p:ext uri="{BB962C8B-B14F-4D97-AF65-F5344CB8AC3E}">
        <p14:creationId xmlns:p14="http://schemas.microsoft.com/office/powerpoint/2010/main" val="384153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30"/>
                                        </p:tgtEl>
                                        <p:attrNameLst>
                                          <p:attrName>style.visibility</p:attrName>
                                        </p:attrNameLst>
                                      </p:cBhvr>
                                      <p:to>
                                        <p:strVal val="visible"/>
                                      </p:to>
                                    </p:set>
                                    <p:animEffect transition="in" filter="fade">
                                      <p:cBhvr>
                                        <p:cTn id="21" dur="500"/>
                                        <p:tgtEl>
                                          <p:spTgt spid="1030"/>
                                        </p:tgtEl>
                                      </p:cBhvr>
                                    </p:animEffect>
                                  </p:childTnLst>
                                </p:cTn>
                              </p:par>
                              <p:par>
                                <p:cTn id="22" presetID="3" presetClass="emph" presetSubtype="2" fill="hold" grpId="0" nodeType="withEffect">
                                  <p:stCondLst>
                                    <p:cond delay="0"/>
                                  </p:stCondLst>
                                  <p:childTnLst>
                                    <p:animClr clrSpc="rgb" dir="cw">
                                      <p:cBhvr override="childStyle">
                                        <p:cTn id="23" dur="500" fill="hold"/>
                                        <p:tgtEl>
                                          <p:spTgt spid="11"/>
                                        </p:tgtEl>
                                        <p:attrNameLst>
                                          <p:attrName>style.color</p:attrName>
                                        </p:attrNameLst>
                                      </p:cBhvr>
                                      <p:to>
                                        <a:schemeClr val="accent2"/>
                                      </p:to>
                                    </p:animClr>
                                  </p:childTnLst>
                                </p:cTn>
                              </p:par>
                              <p:par>
                                <p:cTn id="24" presetID="3" presetClass="emph" presetSubtype="2" fill="hold" grpId="1" nodeType="withEffect">
                                  <p:stCondLst>
                                    <p:cond delay="0"/>
                                  </p:stCondLst>
                                  <p:childTnLst>
                                    <p:animClr clrSpc="rgb" dir="cw">
                                      <p:cBhvr override="childStyle">
                                        <p:cTn id="25" dur="500" fill="hold"/>
                                        <p:tgtEl>
                                          <p:spTgt spid="10"/>
                                        </p:tgtEl>
                                        <p:attrNameLst>
                                          <p:attrName>style.color</p:attrName>
                                        </p:attrNameLst>
                                      </p:cBhvr>
                                      <p:to>
                                        <a:schemeClr val="accent2"/>
                                      </p:to>
                                    </p:animClr>
                                  </p:childTnLst>
                                </p:cTn>
                              </p:par>
                              <p:par>
                                <p:cTn id="26" presetID="9" presetClass="emph" presetSubtype="0" nodeType="withEffect">
                                  <p:stCondLst>
                                    <p:cond delay="0"/>
                                  </p:stCondLst>
                                  <p:childTnLst>
                                    <p:set>
                                      <p:cBhvr>
                                        <p:cTn id="27" dur="indefinite"/>
                                        <p:tgtEl>
                                          <p:spTgt spid="1028"/>
                                        </p:tgtEl>
                                        <p:attrNameLst>
                                          <p:attrName>style.opacity</p:attrName>
                                        </p:attrNameLst>
                                      </p:cBhvr>
                                      <p:to>
                                        <p:strVal val="0.25"/>
                                      </p:to>
                                    </p:set>
                                    <p:animEffect filter="image" prLst="opacity: 0.25">
                                      <p:cBhvr rctx="IE">
                                        <p:cTn id="28" dur="indefinite"/>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par>
                                <p:cTn id="43" presetID="3" presetClass="emph" presetSubtype="2" fill="hold" grpId="1" nodeType="withEffect">
                                  <p:stCondLst>
                                    <p:cond delay="0"/>
                                  </p:stCondLst>
                                  <p:childTnLst>
                                    <p:animClr clrSpc="rgb" dir="cw">
                                      <p:cBhvr override="childStyle">
                                        <p:cTn id="44" dur="500" fill="hold"/>
                                        <p:tgtEl>
                                          <p:spTgt spid="13"/>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500" fill="hold"/>
                                        <p:tgtEl>
                                          <p:spTgt spid="12"/>
                                        </p:tgtEl>
                                        <p:attrNameLst>
                                          <p:attrName>style.color</p:attrName>
                                        </p:attrNameLst>
                                      </p:cBhvr>
                                      <p:to>
                                        <a:schemeClr val="accent2"/>
                                      </p:to>
                                    </p:animClr>
                                  </p:childTnLst>
                                </p:cTn>
                              </p:par>
                              <p:par>
                                <p:cTn id="47" presetID="9" presetClass="emph" presetSubtype="0" nodeType="withEffect">
                                  <p:stCondLst>
                                    <p:cond delay="0"/>
                                  </p:stCondLst>
                                  <p:childTnLst>
                                    <p:set>
                                      <p:cBhvr>
                                        <p:cTn id="48" dur="indefinite"/>
                                        <p:tgtEl>
                                          <p:spTgt spid="1030"/>
                                        </p:tgtEl>
                                        <p:attrNameLst>
                                          <p:attrName>style.opacity</p:attrName>
                                        </p:attrNameLst>
                                      </p:cBhvr>
                                      <p:to>
                                        <p:strVal val="0.25"/>
                                      </p:to>
                                    </p:set>
                                    <p:animEffect filter="image" prLst="opacity: 0.25">
                                      <p:cBhvr rctx="IE">
                                        <p:cTn id="49" dur="indefinite"/>
                                        <p:tgtEl>
                                          <p:spTgt spid="10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1" grpId="0"/>
      <p:bldP spid="13" grpId="0"/>
      <p:bldP spid="13" grpId="1"/>
      <p:bldP spid="8" grpId="0"/>
      <p:bldP spid="10" grpId="0"/>
      <p:bldP spid="10" grpId="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12470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FB9D0-9B6B-4589-AE0C-A5E00483F383}"/>
              </a:ext>
            </a:extLst>
          </p:cNvPr>
          <p:cNvSpPr txBox="1"/>
          <p:nvPr/>
        </p:nvSpPr>
        <p:spPr>
          <a:xfrm>
            <a:off x="457201" y="1074906"/>
            <a:ext cx="8229600" cy="584775"/>
          </a:xfrm>
          <a:prstGeom prst="rect">
            <a:avLst/>
          </a:prstGeom>
          <a:noFill/>
        </p:spPr>
        <p:txBody>
          <a:bodyPr wrap="square" rtlCol="0">
            <a:spAutoFit/>
          </a:bodyPr>
          <a:lstStyle/>
          <a:p>
            <a:r>
              <a:rPr lang="en-US" sz="3200" dirty="0">
                <a:solidFill>
                  <a:schemeClr val="accent4">
                    <a:lumMod val="60000"/>
                    <a:lumOff val="40000"/>
                  </a:schemeClr>
                </a:solidFill>
              </a:rPr>
              <a:t>truth</a:t>
            </a:r>
            <a:r>
              <a:rPr lang="en-US" sz="3200" dirty="0"/>
              <a:t> ~ 6x – 2:15, 2:18, 2:25; 3:7, 3:8 and 4:4</a:t>
            </a:r>
            <a:endParaRPr lang="en-US" sz="4800" dirty="0"/>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2" name="TextBox 1">
            <a:extLst>
              <a:ext uri="{FF2B5EF4-FFF2-40B4-BE49-F238E27FC236}">
                <a16:creationId xmlns:a16="http://schemas.microsoft.com/office/drawing/2014/main" id="{B1BCB5AF-29A0-42C6-8202-5520AE4B200F}"/>
              </a:ext>
            </a:extLst>
          </p:cNvPr>
          <p:cNvSpPr txBox="1"/>
          <p:nvPr/>
        </p:nvSpPr>
        <p:spPr>
          <a:xfrm>
            <a:off x="457200" y="1641134"/>
            <a:ext cx="5692588" cy="584775"/>
          </a:xfrm>
          <a:prstGeom prst="rect">
            <a:avLst/>
          </a:prstGeom>
          <a:noFill/>
        </p:spPr>
        <p:txBody>
          <a:bodyPr wrap="square" rtlCol="0">
            <a:spAutoFit/>
          </a:bodyPr>
          <a:lstStyle/>
          <a:p>
            <a:r>
              <a:rPr lang="en-US" sz="3200" dirty="0"/>
              <a:t>1. Jesus paid for our sins</a:t>
            </a:r>
            <a:endParaRPr lang="en-US" sz="4800" dirty="0"/>
          </a:p>
        </p:txBody>
      </p:sp>
      <p:sp>
        <p:nvSpPr>
          <p:cNvPr id="7" name="TextBox 6">
            <a:extLst>
              <a:ext uri="{FF2B5EF4-FFF2-40B4-BE49-F238E27FC236}">
                <a16:creationId xmlns:a16="http://schemas.microsoft.com/office/drawing/2014/main" id="{0C3E9877-71B4-4622-AD6C-10FFDEEC626B}"/>
              </a:ext>
            </a:extLst>
          </p:cNvPr>
          <p:cNvSpPr txBox="1"/>
          <p:nvPr/>
        </p:nvSpPr>
        <p:spPr>
          <a:xfrm>
            <a:off x="868354" y="2134183"/>
            <a:ext cx="5175080" cy="584775"/>
          </a:xfrm>
          <a:prstGeom prst="rect">
            <a:avLst/>
          </a:prstGeom>
          <a:noFill/>
        </p:spPr>
        <p:txBody>
          <a:bodyPr wrap="square" rtlCol="0">
            <a:spAutoFit/>
          </a:bodyPr>
          <a:lstStyle/>
          <a:p>
            <a:r>
              <a:rPr lang="en-US" sz="3200" dirty="0"/>
              <a:t>2. We are joint-heirs</a:t>
            </a:r>
            <a:endParaRPr lang="en-US" sz="4800" dirty="0"/>
          </a:p>
        </p:txBody>
      </p:sp>
      <p:sp>
        <p:nvSpPr>
          <p:cNvPr id="8" name="TextBox 7">
            <a:extLst>
              <a:ext uri="{FF2B5EF4-FFF2-40B4-BE49-F238E27FC236}">
                <a16:creationId xmlns:a16="http://schemas.microsoft.com/office/drawing/2014/main" id="{451790B2-FCA7-4738-9EF6-D6290820D14B}"/>
              </a:ext>
            </a:extLst>
          </p:cNvPr>
          <p:cNvSpPr txBox="1"/>
          <p:nvPr/>
        </p:nvSpPr>
        <p:spPr>
          <a:xfrm>
            <a:off x="1321850" y="2627232"/>
            <a:ext cx="5969444" cy="584775"/>
          </a:xfrm>
          <a:prstGeom prst="rect">
            <a:avLst/>
          </a:prstGeom>
          <a:noFill/>
        </p:spPr>
        <p:txBody>
          <a:bodyPr wrap="square" rtlCol="0">
            <a:spAutoFit/>
          </a:bodyPr>
          <a:lstStyle/>
          <a:p>
            <a:r>
              <a:rPr lang="en-US" sz="3200" dirty="0"/>
              <a:t>3. We are princes and princesses</a:t>
            </a:r>
            <a:endParaRPr lang="en-US" sz="4800" dirty="0"/>
          </a:p>
        </p:txBody>
      </p:sp>
      <p:sp>
        <p:nvSpPr>
          <p:cNvPr id="10" name="TextBox 9">
            <a:extLst>
              <a:ext uri="{FF2B5EF4-FFF2-40B4-BE49-F238E27FC236}">
                <a16:creationId xmlns:a16="http://schemas.microsoft.com/office/drawing/2014/main" id="{9996C69C-E750-4DCC-B7F9-43A365C77353}"/>
              </a:ext>
            </a:extLst>
          </p:cNvPr>
          <p:cNvSpPr txBox="1"/>
          <p:nvPr/>
        </p:nvSpPr>
        <p:spPr>
          <a:xfrm>
            <a:off x="1816636" y="3120281"/>
            <a:ext cx="5339776" cy="584775"/>
          </a:xfrm>
          <a:prstGeom prst="rect">
            <a:avLst/>
          </a:prstGeom>
          <a:noFill/>
        </p:spPr>
        <p:txBody>
          <a:bodyPr wrap="square" rtlCol="0">
            <a:spAutoFit/>
          </a:bodyPr>
          <a:lstStyle/>
          <a:p>
            <a:r>
              <a:rPr lang="en-US" sz="3200" dirty="0"/>
              <a:t>4. We should live like kings</a:t>
            </a:r>
            <a:endParaRPr lang="en-US" sz="4800" dirty="0"/>
          </a:p>
        </p:txBody>
      </p:sp>
      <p:sp>
        <p:nvSpPr>
          <p:cNvPr id="11" name="TextBox 10">
            <a:extLst>
              <a:ext uri="{FF2B5EF4-FFF2-40B4-BE49-F238E27FC236}">
                <a16:creationId xmlns:a16="http://schemas.microsoft.com/office/drawing/2014/main" id="{D449A660-BB7D-4D0B-A12A-7FD34E127100}"/>
              </a:ext>
            </a:extLst>
          </p:cNvPr>
          <p:cNvSpPr txBox="1"/>
          <p:nvPr/>
        </p:nvSpPr>
        <p:spPr>
          <a:xfrm>
            <a:off x="2452197" y="3613330"/>
            <a:ext cx="5311990" cy="584775"/>
          </a:xfrm>
          <a:prstGeom prst="rect">
            <a:avLst/>
          </a:prstGeom>
          <a:noFill/>
        </p:spPr>
        <p:txBody>
          <a:bodyPr wrap="square" rtlCol="0">
            <a:spAutoFit/>
          </a:bodyPr>
          <a:lstStyle/>
          <a:p>
            <a:r>
              <a:rPr lang="en-US" sz="3200" dirty="0"/>
              <a:t>5. We should live like gods</a:t>
            </a:r>
            <a:endParaRPr lang="en-US" sz="4800" dirty="0"/>
          </a:p>
        </p:txBody>
      </p:sp>
      <p:sp>
        <p:nvSpPr>
          <p:cNvPr id="3" name="TextBox 2">
            <a:extLst>
              <a:ext uri="{FF2B5EF4-FFF2-40B4-BE49-F238E27FC236}">
                <a16:creationId xmlns:a16="http://schemas.microsoft.com/office/drawing/2014/main" id="{707B3FA3-A16D-4E7A-B671-3C42D1817F25}"/>
              </a:ext>
            </a:extLst>
          </p:cNvPr>
          <p:cNvSpPr txBox="1"/>
          <p:nvPr/>
        </p:nvSpPr>
        <p:spPr>
          <a:xfrm>
            <a:off x="442259" y="4129750"/>
            <a:ext cx="7996517" cy="584775"/>
          </a:xfrm>
          <a:prstGeom prst="rect">
            <a:avLst/>
          </a:prstGeom>
          <a:noFill/>
        </p:spPr>
        <p:txBody>
          <a:bodyPr wrap="square" rtlCol="0">
            <a:spAutoFit/>
          </a:bodyPr>
          <a:lstStyle/>
          <a:p>
            <a:pPr algn="l"/>
            <a:r>
              <a:rPr lang="en-US" sz="3200" dirty="0">
                <a:solidFill>
                  <a:schemeClr val="bg1"/>
                </a:solidFill>
                <a:latin typeface="+mj-lt"/>
              </a:rPr>
              <a:t>Itching ears become deaf ears</a:t>
            </a:r>
          </a:p>
        </p:txBody>
      </p:sp>
    </p:spTree>
    <p:extLst>
      <p:ext uri="{BB962C8B-B14F-4D97-AF65-F5344CB8AC3E}">
        <p14:creationId xmlns:p14="http://schemas.microsoft.com/office/powerpoint/2010/main" val="401765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xit" presetSubtype="0" fill="hold" grpId="0" nodeType="withEffect">
                                  <p:stCondLst>
                                    <p:cond delay="1000"/>
                                  </p:stCondLst>
                                  <p:childTnLst>
                                    <p:animEffect transition="out" filter="fade">
                                      <p:cBhvr>
                                        <p:cTn id="39" dur="5000"/>
                                        <p:tgtEl>
                                          <p:spTgt spid="11">
                                            <p:txEl>
                                              <p:pRg st="0" end="0"/>
                                            </p:txEl>
                                          </p:spTgt>
                                        </p:tgtEl>
                                      </p:cBhvr>
                                    </p:animEffect>
                                    <p:set>
                                      <p:cBhvr>
                                        <p:cTn id="40" dur="1" fill="hold">
                                          <p:stCondLst>
                                            <p:cond delay="4999"/>
                                          </p:stCondLst>
                                        </p:cTn>
                                        <p:tgtEl>
                                          <p:spTgt spid="11">
                                            <p:txEl>
                                              <p:pRg st="0" end="0"/>
                                            </p:txEl>
                                          </p:spTgt>
                                        </p:tgtEl>
                                        <p:attrNameLst>
                                          <p:attrName>style.visibility</p:attrName>
                                        </p:attrNameLst>
                                      </p:cBhvr>
                                      <p:to>
                                        <p:strVal val="hidden"/>
                                      </p:to>
                                    </p:set>
                                  </p:childTnLst>
                                </p:cTn>
                              </p:par>
                              <p:par>
                                <p:cTn id="41" presetID="10" presetClass="exit" presetSubtype="0" fill="hold" grpId="0" nodeType="withEffect">
                                  <p:stCondLst>
                                    <p:cond delay="2000"/>
                                  </p:stCondLst>
                                  <p:childTnLst>
                                    <p:animEffect transition="out" filter="fade">
                                      <p:cBhvr>
                                        <p:cTn id="42" dur="4100"/>
                                        <p:tgtEl>
                                          <p:spTgt spid="10">
                                            <p:txEl>
                                              <p:pRg st="0" end="0"/>
                                            </p:txEl>
                                          </p:spTgt>
                                        </p:tgtEl>
                                      </p:cBhvr>
                                    </p:animEffect>
                                    <p:set>
                                      <p:cBhvr>
                                        <p:cTn id="43" dur="1" fill="hold">
                                          <p:stCondLst>
                                            <p:cond delay="4099"/>
                                          </p:stCondLst>
                                        </p:cTn>
                                        <p:tgtEl>
                                          <p:spTgt spid="10">
                                            <p:txEl>
                                              <p:pRg st="0" end="0"/>
                                            </p:txEl>
                                          </p:spTgt>
                                        </p:tgtEl>
                                        <p:attrNameLst>
                                          <p:attrName>style.visibility</p:attrName>
                                        </p:attrNameLst>
                                      </p:cBhvr>
                                      <p:to>
                                        <p:strVal val="hidden"/>
                                      </p:to>
                                    </p:set>
                                  </p:childTnLst>
                                </p:cTn>
                              </p:par>
                              <p:par>
                                <p:cTn id="44" presetID="10" presetClass="exit" presetSubtype="0" fill="hold" grpId="0" nodeType="withEffect">
                                  <p:stCondLst>
                                    <p:cond delay="3000"/>
                                  </p:stCondLst>
                                  <p:childTnLst>
                                    <p:animEffect transition="out" filter="fade">
                                      <p:cBhvr>
                                        <p:cTn id="45" dur="5000"/>
                                        <p:tgtEl>
                                          <p:spTgt spid="8">
                                            <p:txEl>
                                              <p:pRg st="0" end="0"/>
                                            </p:txEl>
                                          </p:spTgt>
                                        </p:tgtEl>
                                      </p:cBhvr>
                                    </p:animEffect>
                                    <p:set>
                                      <p:cBhvr>
                                        <p:cTn id="46" dur="1" fill="hold">
                                          <p:stCondLst>
                                            <p:cond delay="4999"/>
                                          </p:stCondLst>
                                        </p:cTn>
                                        <p:tgtEl>
                                          <p:spTgt spid="8">
                                            <p:txEl>
                                              <p:pRg st="0" end="0"/>
                                            </p:txEl>
                                          </p:spTgt>
                                        </p:tgtEl>
                                        <p:attrNameLst>
                                          <p:attrName>style.visibility</p:attrName>
                                        </p:attrNameLst>
                                      </p:cBhvr>
                                      <p:to>
                                        <p:strVal val="hidden"/>
                                      </p:to>
                                    </p:set>
                                  </p:childTnLst>
                                </p:cTn>
                              </p:par>
                              <p:par>
                                <p:cTn id="47" presetID="10" presetClass="exit" presetSubtype="0" fill="hold" grpId="0" nodeType="withEffect">
                                  <p:stCondLst>
                                    <p:cond delay="4000"/>
                                  </p:stCondLst>
                                  <p:childTnLst>
                                    <p:animEffect transition="out" filter="fade">
                                      <p:cBhvr>
                                        <p:cTn id="48" dur="5000"/>
                                        <p:tgtEl>
                                          <p:spTgt spid="7">
                                            <p:txEl>
                                              <p:pRg st="0" end="0"/>
                                            </p:txEl>
                                          </p:spTgt>
                                        </p:tgtEl>
                                      </p:cBhvr>
                                    </p:animEffect>
                                    <p:set>
                                      <p:cBhvr>
                                        <p:cTn id="49" dur="1" fill="hold">
                                          <p:stCondLst>
                                            <p:cond delay="4999"/>
                                          </p:stCondLst>
                                        </p:cTn>
                                        <p:tgtEl>
                                          <p:spTgt spid="7">
                                            <p:txEl>
                                              <p:pRg st="0" end="0"/>
                                            </p:txEl>
                                          </p:spTgt>
                                        </p:tgtEl>
                                        <p:attrNameLst>
                                          <p:attrName>style.visibility</p:attrName>
                                        </p:attrNameLst>
                                      </p:cBhvr>
                                      <p:to>
                                        <p:strVal val="hidden"/>
                                      </p:to>
                                    </p:set>
                                  </p:childTnLst>
                                </p:cTn>
                              </p:par>
                              <p:par>
                                <p:cTn id="50" presetID="10" presetClass="exit" presetSubtype="0" fill="hold" grpId="0" nodeType="withEffect">
                                  <p:stCondLst>
                                    <p:cond delay="5000"/>
                                  </p:stCondLst>
                                  <p:childTnLst>
                                    <p:animEffect transition="out" filter="fade">
                                      <p:cBhvr>
                                        <p:cTn id="51" dur="5000"/>
                                        <p:tgtEl>
                                          <p:spTgt spid="2">
                                            <p:txEl>
                                              <p:pRg st="0" end="0"/>
                                            </p:txEl>
                                          </p:spTgt>
                                        </p:tgtEl>
                                      </p:cBhvr>
                                    </p:animEffect>
                                    <p:set>
                                      <p:cBhvr>
                                        <p:cTn id="52" dur="1" fill="hold">
                                          <p:stCondLst>
                                            <p:cond delay="49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allAtOnce"/>
      <p:bldP spid="7" grpId="0" build="allAtOnce"/>
      <p:bldP spid="8" grpId="0" build="allAtOnce"/>
      <p:bldP spid="10" grpId="0" build="allAtOnce"/>
      <p:bldP spid="11" grpId="0" build="allAtOnce"/>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211125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FB9D0-9B6B-4589-AE0C-A5E00483F383}"/>
              </a:ext>
            </a:extLst>
          </p:cNvPr>
          <p:cNvSpPr txBox="1"/>
          <p:nvPr/>
        </p:nvSpPr>
        <p:spPr>
          <a:xfrm>
            <a:off x="457201" y="1074906"/>
            <a:ext cx="8229600" cy="584775"/>
          </a:xfrm>
          <a:prstGeom prst="rect">
            <a:avLst/>
          </a:prstGeom>
          <a:noFill/>
        </p:spPr>
        <p:txBody>
          <a:bodyPr wrap="square" rtlCol="0">
            <a:spAutoFit/>
          </a:bodyPr>
          <a:lstStyle/>
          <a:p>
            <a:r>
              <a:rPr lang="en-US" sz="3200" dirty="0">
                <a:solidFill>
                  <a:schemeClr val="accent4">
                    <a:lumMod val="60000"/>
                    <a:lumOff val="40000"/>
                  </a:schemeClr>
                </a:solidFill>
              </a:rPr>
              <a:t>watchful</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nēphō</a:t>
            </a:r>
            <a:r>
              <a:rPr lang="en-US" sz="3200" dirty="0"/>
              <a:t> – </a:t>
            </a:r>
            <a:r>
              <a:rPr lang="en-US" sz="3200" i="1" dirty="0"/>
              <a:t>without wine</a:t>
            </a:r>
            <a:endParaRPr lang="en-US" sz="7200" dirty="0"/>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12" name="TextBox 11">
            <a:extLst>
              <a:ext uri="{FF2B5EF4-FFF2-40B4-BE49-F238E27FC236}">
                <a16:creationId xmlns:a16="http://schemas.microsoft.com/office/drawing/2014/main" id="{8C211B8A-73AA-459F-A1F7-A8E6450E4C7E}"/>
              </a:ext>
            </a:extLst>
          </p:cNvPr>
          <p:cNvSpPr txBox="1"/>
          <p:nvPr/>
        </p:nvSpPr>
        <p:spPr>
          <a:xfrm>
            <a:off x="456293" y="1610582"/>
            <a:ext cx="8229600" cy="584775"/>
          </a:xfrm>
          <a:prstGeom prst="rect">
            <a:avLst/>
          </a:prstGeom>
          <a:noFill/>
        </p:spPr>
        <p:txBody>
          <a:bodyPr wrap="square" rtlCol="0">
            <a:spAutoFit/>
          </a:bodyPr>
          <a:lstStyle/>
          <a:p>
            <a:r>
              <a:rPr lang="en-US" sz="3200" dirty="0">
                <a:solidFill>
                  <a:schemeClr val="accent4">
                    <a:lumMod val="60000"/>
                    <a:lumOff val="40000"/>
                  </a:schemeClr>
                </a:solidFill>
              </a:rPr>
              <a:t>endure afflictions </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kakopatheō</a:t>
            </a:r>
            <a:endParaRPr lang="en-US" sz="11500"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A08FE62-2507-46F1-B2F9-9379593E576C}"/>
              </a:ext>
            </a:extLst>
          </p:cNvPr>
          <p:cNvSpPr txBox="1"/>
          <p:nvPr/>
        </p:nvSpPr>
        <p:spPr>
          <a:xfrm>
            <a:off x="701386" y="2135096"/>
            <a:ext cx="8000654" cy="584775"/>
          </a:xfrm>
          <a:prstGeom prst="rect">
            <a:avLst/>
          </a:prstGeom>
          <a:noFill/>
        </p:spPr>
        <p:txBody>
          <a:bodyPr wrap="square" rtlCol="0">
            <a:spAutoFit/>
          </a:bodyPr>
          <a:lstStyle/>
          <a:p>
            <a:pPr marL="228600" indent="-228600">
              <a:buFont typeface="Arial" panose="020B0604020202020204" pitchFamily="34" charset="0"/>
              <a:buChar char="•"/>
            </a:pPr>
            <a:r>
              <a:rPr lang="en-US" sz="3200" i="1" dirty="0">
                <a:solidFill>
                  <a:schemeClr val="bg1"/>
                </a:solidFill>
                <a:effectLst>
                  <a:outerShdw blurRad="38100" dist="38100" dir="2700000" algn="tl">
                    <a:srgbClr val="000000">
                      <a:alpha val="43137"/>
                    </a:srgbClr>
                  </a:outerShdw>
                </a:effectLst>
              </a:rPr>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kakos</a:t>
            </a:r>
            <a:r>
              <a:rPr lang="en-US" sz="3200" dirty="0"/>
              <a:t> ~ </a:t>
            </a:r>
            <a:r>
              <a:rPr lang="en-US" sz="3200" i="1" dirty="0"/>
              <a:t>bad, evil</a:t>
            </a:r>
            <a:endParaRPr lang="en-US" sz="3200" dirty="0">
              <a:solidFill>
                <a:schemeClr val="accent4">
                  <a:lumMod val="60000"/>
                  <a:lumOff val="40000"/>
                </a:schemeClr>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id="{A7965806-5CE2-4925-97D9-5C359034329B}"/>
              </a:ext>
            </a:extLst>
          </p:cNvPr>
          <p:cNvSpPr txBox="1"/>
          <p:nvPr/>
        </p:nvSpPr>
        <p:spPr>
          <a:xfrm>
            <a:off x="705953" y="2659820"/>
            <a:ext cx="8000654" cy="584775"/>
          </a:xfrm>
          <a:prstGeom prst="rect">
            <a:avLst/>
          </a:prstGeom>
          <a:noFill/>
        </p:spPr>
        <p:txBody>
          <a:bodyPr wrap="square" rtlCol="0">
            <a:spAutoFit/>
          </a:bodyPr>
          <a:lstStyle/>
          <a:p>
            <a:pPr marL="228600" indent="-228600">
              <a:buFont typeface="Arial" panose="020B0604020202020204" pitchFamily="34" charset="0"/>
              <a:buChar char="•"/>
            </a:pPr>
            <a:r>
              <a:rPr lang="en-US" sz="3200" i="1" dirty="0">
                <a:solidFill>
                  <a:schemeClr val="bg1"/>
                </a:solidFill>
                <a:effectLst>
                  <a:outerShdw blurRad="38100" dist="38100" dir="2700000" algn="tl">
                    <a:srgbClr val="000000">
                      <a:alpha val="43137"/>
                    </a:srgbClr>
                  </a:outerShdw>
                </a:effectLst>
              </a:rPr>
              <a:t> </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pathos</a:t>
            </a:r>
            <a:r>
              <a:rPr lang="en-US" sz="3200" dirty="0"/>
              <a:t> ~ </a:t>
            </a:r>
            <a:r>
              <a:rPr lang="en-US" sz="3200" i="1" dirty="0"/>
              <a:t>suffering</a:t>
            </a:r>
            <a:endParaRPr lang="en-US" sz="3200" dirty="0">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479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5367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3FB9D0-9B6B-4589-AE0C-A5E00483F383}"/>
              </a:ext>
            </a:extLst>
          </p:cNvPr>
          <p:cNvSpPr txBox="1"/>
          <p:nvPr/>
        </p:nvSpPr>
        <p:spPr>
          <a:xfrm>
            <a:off x="457201" y="1074906"/>
            <a:ext cx="8229600" cy="1077218"/>
          </a:xfrm>
          <a:prstGeom prst="rect">
            <a:avLst/>
          </a:prstGeom>
          <a:noFill/>
        </p:spPr>
        <p:txBody>
          <a:bodyPr wrap="square" rtlCol="0">
            <a:spAutoFit/>
          </a:bodyPr>
          <a:lstStyle/>
          <a:p>
            <a:r>
              <a:rPr lang="en-US" sz="3200" i="1" dirty="0">
                <a:solidFill>
                  <a:schemeClr val="accent4">
                    <a:lumMod val="60000"/>
                    <a:lumOff val="40000"/>
                  </a:schemeClr>
                </a:solidFill>
              </a:rPr>
              <a:t>poured out</a:t>
            </a:r>
            <a:r>
              <a:rPr lang="en-US" sz="3200" dirty="0">
                <a:solidFill>
                  <a:schemeClr val="accent4">
                    <a:lumMod val="60000"/>
                    <a:lumOff val="40000"/>
                  </a:schemeClr>
                </a:solidFill>
              </a:rPr>
              <a:t> </a:t>
            </a:r>
            <a:r>
              <a:rPr lang="en-US" sz="3200" dirty="0"/>
              <a:t>~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spendō</a:t>
            </a:r>
            <a:r>
              <a:rPr lang="en-US" sz="3200" dirty="0"/>
              <a:t> – (spend) Paul was being “spent”</a:t>
            </a:r>
            <a:endParaRPr lang="en-US" sz="7200" dirty="0"/>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2" name="TextBox 1">
            <a:extLst>
              <a:ext uri="{FF2B5EF4-FFF2-40B4-BE49-F238E27FC236}">
                <a16:creationId xmlns:a16="http://schemas.microsoft.com/office/drawing/2014/main" id="{B1BCB5AF-29A0-42C6-8202-5520AE4B200F}"/>
              </a:ext>
            </a:extLst>
          </p:cNvPr>
          <p:cNvSpPr txBox="1"/>
          <p:nvPr/>
        </p:nvSpPr>
        <p:spPr>
          <a:xfrm>
            <a:off x="457200" y="2054968"/>
            <a:ext cx="8244840" cy="1077218"/>
          </a:xfrm>
          <a:prstGeom prst="rect">
            <a:avLst/>
          </a:prstGeom>
          <a:noFill/>
        </p:spPr>
        <p:txBody>
          <a:bodyPr wrap="square" rtlCol="0">
            <a:spAutoFit/>
          </a:bodyPr>
          <a:lstStyle/>
          <a:p>
            <a:r>
              <a:rPr lang="en-US" sz="3200" dirty="0">
                <a:solidFill>
                  <a:schemeClr val="accent4">
                    <a:lumMod val="60000"/>
                    <a:lumOff val="40000"/>
                  </a:schemeClr>
                </a:solidFill>
              </a:rPr>
              <a:t>departure</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analusis</a:t>
            </a:r>
            <a:r>
              <a:rPr lang="en-US" sz="3200" dirty="0"/>
              <a:t> – (analysis) an unloosing of things woven; used of a ship leaving the dock</a:t>
            </a:r>
            <a:endParaRPr lang="en-US" sz="4800" dirty="0"/>
          </a:p>
        </p:txBody>
      </p:sp>
      <p:sp>
        <p:nvSpPr>
          <p:cNvPr id="6" name="TextBox 5">
            <a:extLst>
              <a:ext uri="{FF2B5EF4-FFF2-40B4-BE49-F238E27FC236}">
                <a16:creationId xmlns:a16="http://schemas.microsoft.com/office/drawing/2014/main" id="{CDB3FE15-3E3B-44B9-BA64-B2DBBFC1AD3A}"/>
              </a:ext>
            </a:extLst>
          </p:cNvPr>
          <p:cNvSpPr txBox="1"/>
          <p:nvPr/>
        </p:nvSpPr>
        <p:spPr>
          <a:xfrm>
            <a:off x="461769" y="3067009"/>
            <a:ext cx="8244840" cy="2554545"/>
          </a:xfrm>
          <a:prstGeom prst="rect">
            <a:avLst/>
          </a:prstGeom>
          <a:noFill/>
        </p:spPr>
        <p:txBody>
          <a:bodyPr wrap="square" rtlCol="0">
            <a:spAutoFit/>
          </a:bodyPr>
          <a:lstStyle/>
          <a:p>
            <a:r>
              <a:rPr lang="en-US" sz="3200" dirty="0">
                <a:solidFill>
                  <a:schemeClr val="accent4">
                    <a:lumMod val="60000"/>
                    <a:lumOff val="40000"/>
                  </a:schemeClr>
                </a:solidFill>
              </a:rPr>
              <a:t>C. H. Spurgeon ~ </a:t>
            </a:r>
            <a:r>
              <a:rPr lang="en-US" sz="3200" dirty="0"/>
              <a:t>“Paul is resolved to show his thankfulness to Christ, the great sacrifice, and he is willing that his blood should be poured as a drink offering on the altar where his Lord and Master was the great burnt offering.”</a:t>
            </a:r>
            <a:endParaRPr lang="en-US" sz="7200" dirty="0"/>
          </a:p>
        </p:txBody>
      </p:sp>
    </p:spTree>
    <p:extLst>
      <p:ext uri="{BB962C8B-B14F-4D97-AF65-F5344CB8AC3E}">
        <p14:creationId xmlns:p14="http://schemas.microsoft.com/office/powerpoint/2010/main" val="351693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3" presetClass="emph" presetSubtype="2" fill="hold" grpId="0" nodeType="withEffect">
                                  <p:stCondLst>
                                    <p:cond delay="0"/>
                                  </p:stCondLst>
                                  <p:childTnLst>
                                    <p:animClr clrSpc="rgb" dir="cw">
                                      <p:cBhvr override="childStyle">
                                        <p:cTn id="14" dur="5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3" presetClass="emph" presetSubtype="2" fill="hold" grpId="0" nodeType="withEffect">
                                  <p:stCondLst>
                                    <p:cond delay="0"/>
                                  </p:stCondLst>
                                  <p:childTnLst>
                                    <p:animClr clrSpc="rgb" dir="cw">
                                      <p:cBhvr override="childStyle">
                                        <p:cTn id="21" dur="500" fill="hold"/>
                                        <p:tgtEl>
                                          <p:spTgt spid="2">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21403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7" name="Rectangle 6">
            <a:extLst>
              <a:ext uri="{FF2B5EF4-FFF2-40B4-BE49-F238E27FC236}">
                <a16:creationId xmlns:a16="http://schemas.microsoft.com/office/drawing/2014/main" id="{77D37C6D-A524-44B1-9382-3ECC545F4ED4}"/>
              </a:ext>
            </a:extLst>
          </p:cNvPr>
          <p:cNvSpPr/>
          <p:nvPr/>
        </p:nvSpPr>
        <p:spPr>
          <a:xfrm>
            <a:off x="2722415" y="1644170"/>
            <a:ext cx="1678132" cy="557212"/>
          </a:xfrm>
          <a:prstGeom prst="rect">
            <a:avLst/>
          </a:prstGeom>
          <a:solidFill>
            <a:schemeClr val="bg1">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E89B2E9-87E1-491A-99C4-BFA7D7CDD578}"/>
              </a:ext>
            </a:extLst>
          </p:cNvPr>
          <p:cNvSpPr txBox="1"/>
          <p:nvPr/>
        </p:nvSpPr>
        <p:spPr>
          <a:xfrm>
            <a:off x="457201" y="1068930"/>
            <a:ext cx="8229600" cy="584775"/>
          </a:xfrm>
          <a:prstGeom prst="rect">
            <a:avLst/>
          </a:prstGeom>
          <a:noFill/>
        </p:spPr>
        <p:txBody>
          <a:bodyPr wrap="square" rtlCol="0">
            <a:spAutoFit/>
          </a:bodyPr>
          <a:lstStyle/>
          <a:p>
            <a:r>
              <a:rPr lang="en-US" sz="3200" dirty="0">
                <a:solidFill>
                  <a:schemeClr val="accent4">
                    <a:lumMod val="60000"/>
                    <a:lumOff val="40000"/>
                  </a:schemeClr>
                </a:solidFill>
              </a:rPr>
              <a:t>fought</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agōnizomai</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200" dirty="0">
                <a:solidFill>
                  <a:schemeClr val="bg1"/>
                </a:solidFill>
                <a:cs typeface="Times New Roman" panose="02020603050405020304" pitchFamily="18" charset="0"/>
              </a:rPr>
              <a:t>(agony)</a:t>
            </a:r>
            <a:r>
              <a:rPr lang="en-US" sz="3200" dirty="0"/>
              <a:t> </a:t>
            </a:r>
            <a:endParaRPr lang="en-US" sz="11500" dirty="0"/>
          </a:p>
        </p:txBody>
      </p:sp>
      <p:sp>
        <p:nvSpPr>
          <p:cNvPr id="10" name="TextBox 9">
            <a:extLst>
              <a:ext uri="{FF2B5EF4-FFF2-40B4-BE49-F238E27FC236}">
                <a16:creationId xmlns:a16="http://schemas.microsoft.com/office/drawing/2014/main" id="{82FB1497-E477-4664-A2B9-D70D094224EB}"/>
              </a:ext>
            </a:extLst>
          </p:cNvPr>
          <p:cNvSpPr txBox="1"/>
          <p:nvPr/>
        </p:nvSpPr>
        <p:spPr>
          <a:xfrm>
            <a:off x="701386" y="1609457"/>
            <a:ext cx="8000654" cy="584775"/>
          </a:xfrm>
          <a:prstGeom prst="rect">
            <a:avLst/>
          </a:prstGeom>
          <a:noFill/>
        </p:spPr>
        <p:txBody>
          <a:bodyPr wrap="square" rtlCol="0">
            <a:spAutoFit/>
          </a:bodyPr>
          <a:lstStyle/>
          <a:p>
            <a:pPr marL="228600" indent="-228600">
              <a:buFont typeface="Arial" panose="020B0604020202020204" pitchFamily="34" charset="0"/>
              <a:buChar char="•"/>
            </a:pPr>
            <a:r>
              <a:rPr lang="en-US" sz="3200" i="1"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Jude 1:3 ~ </a:t>
            </a:r>
            <a:r>
              <a:rPr lang="en-US" sz="3200" dirty="0">
                <a:solidFill>
                  <a:schemeClr val="accent4">
                    <a:lumMod val="60000"/>
                    <a:lumOff val="40000"/>
                  </a:schemeClr>
                </a:solidFill>
                <a:effectLst>
                  <a:outerShdw blurRad="38100" dist="38100" dir="2700000" algn="tl">
                    <a:srgbClr val="000000">
                      <a:alpha val="43137"/>
                    </a:srgbClr>
                  </a:outerShdw>
                </a:effectLst>
              </a:rPr>
              <a:t>contend earnestly for the faith …</a:t>
            </a:r>
          </a:p>
        </p:txBody>
      </p:sp>
    </p:spTree>
    <p:extLst>
      <p:ext uri="{BB962C8B-B14F-4D97-AF65-F5344CB8AC3E}">
        <p14:creationId xmlns:p14="http://schemas.microsoft.com/office/powerpoint/2010/main" val="82493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AC383D-03B7-4095-B704-52F7B0168A71}"/>
              </a:ext>
            </a:extLst>
          </p:cNvPr>
          <p:cNvSpPr/>
          <p:nvPr/>
        </p:nvSpPr>
        <p:spPr>
          <a:xfrm>
            <a:off x="2722415" y="1644170"/>
            <a:ext cx="1678132" cy="557212"/>
          </a:xfrm>
          <a:prstGeom prst="rect">
            <a:avLst/>
          </a:prstGeom>
          <a:solidFill>
            <a:schemeClr val="bg1">
              <a:lumMod val="5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3FB9D0-9B6B-4589-AE0C-A5E00483F383}"/>
              </a:ext>
            </a:extLst>
          </p:cNvPr>
          <p:cNvSpPr txBox="1"/>
          <p:nvPr/>
        </p:nvSpPr>
        <p:spPr>
          <a:xfrm>
            <a:off x="457201" y="1068930"/>
            <a:ext cx="8229600" cy="584775"/>
          </a:xfrm>
          <a:prstGeom prst="rect">
            <a:avLst/>
          </a:prstGeom>
          <a:noFill/>
        </p:spPr>
        <p:txBody>
          <a:bodyPr wrap="square" rtlCol="0">
            <a:spAutoFit/>
          </a:bodyPr>
          <a:lstStyle/>
          <a:p>
            <a:r>
              <a:rPr lang="en-US" sz="3200" dirty="0">
                <a:solidFill>
                  <a:schemeClr val="accent4">
                    <a:lumMod val="60000"/>
                    <a:lumOff val="40000"/>
                  </a:schemeClr>
                </a:solidFill>
              </a:rPr>
              <a:t>fought</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agōnizomai</a:t>
            </a:r>
            <a:r>
              <a:rPr lang="en-US" sz="3200" i="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3200" dirty="0">
                <a:solidFill>
                  <a:schemeClr val="bg1"/>
                </a:solidFill>
                <a:cs typeface="Times New Roman" panose="02020603050405020304" pitchFamily="18" charset="0"/>
              </a:rPr>
              <a:t>(agony)</a:t>
            </a:r>
            <a:r>
              <a:rPr lang="en-US" sz="3200" dirty="0"/>
              <a:t> </a:t>
            </a:r>
            <a:endParaRPr lang="en-US" sz="11500" dirty="0"/>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2" name="TextBox 1">
            <a:extLst>
              <a:ext uri="{FF2B5EF4-FFF2-40B4-BE49-F238E27FC236}">
                <a16:creationId xmlns:a16="http://schemas.microsoft.com/office/drawing/2014/main" id="{B1BCB5AF-29A0-42C6-8202-5520AE4B200F}"/>
              </a:ext>
            </a:extLst>
          </p:cNvPr>
          <p:cNvSpPr txBox="1"/>
          <p:nvPr/>
        </p:nvSpPr>
        <p:spPr>
          <a:xfrm>
            <a:off x="701386" y="1609457"/>
            <a:ext cx="8000654" cy="584775"/>
          </a:xfrm>
          <a:prstGeom prst="rect">
            <a:avLst/>
          </a:prstGeom>
          <a:noFill/>
        </p:spPr>
        <p:txBody>
          <a:bodyPr wrap="square" rtlCol="0">
            <a:spAutoFit/>
          </a:bodyPr>
          <a:lstStyle/>
          <a:p>
            <a:pPr marL="228600" indent="-228600">
              <a:buFont typeface="Arial" panose="020B0604020202020204" pitchFamily="34" charset="0"/>
              <a:buChar char="•"/>
            </a:pPr>
            <a:r>
              <a:rPr lang="en-US" sz="3200" i="1" dirty="0">
                <a:solidFill>
                  <a:schemeClr val="bg1"/>
                </a:solidFill>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rPr>
              <a:t>Jude 1:3 ~ </a:t>
            </a:r>
            <a:r>
              <a:rPr lang="en-US" sz="3200" dirty="0">
                <a:solidFill>
                  <a:schemeClr val="accent4">
                    <a:lumMod val="60000"/>
                    <a:lumOff val="40000"/>
                  </a:schemeClr>
                </a:solidFill>
                <a:effectLst>
                  <a:outerShdw blurRad="38100" dist="38100" dir="2700000" algn="tl">
                    <a:srgbClr val="000000">
                      <a:alpha val="43137"/>
                    </a:srgbClr>
                  </a:outerShdw>
                </a:effectLst>
              </a:rPr>
              <a:t>contend earnestly for the faith …</a:t>
            </a:r>
          </a:p>
        </p:txBody>
      </p:sp>
      <p:pic>
        <p:nvPicPr>
          <p:cNvPr id="3" name="I could have been a contender">
            <a:hlinkClick r:id="" action="ppaction://media"/>
            <a:extLst>
              <a:ext uri="{FF2B5EF4-FFF2-40B4-BE49-F238E27FC236}">
                <a16:creationId xmlns:a16="http://schemas.microsoft.com/office/drawing/2014/main" id="{64A9C6C2-B4DB-4702-93B9-07C53CE9D42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21387630">
            <a:off x="2898534" y="2173900"/>
            <a:ext cx="3346933" cy="2510200"/>
          </a:xfrm>
          <a:prstGeom prst="rect">
            <a:avLst/>
          </a:prstGeom>
        </p:spPr>
      </p:pic>
      <p:sp>
        <p:nvSpPr>
          <p:cNvPr id="4" name="TextBox 3">
            <a:extLst>
              <a:ext uri="{FF2B5EF4-FFF2-40B4-BE49-F238E27FC236}">
                <a16:creationId xmlns:a16="http://schemas.microsoft.com/office/drawing/2014/main" id="{5514773D-BFE0-4098-B002-F82B0C650D2B}"/>
              </a:ext>
            </a:extLst>
          </p:cNvPr>
          <p:cNvSpPr txBox="1"/>
          <p:nvPr/>
        </p:nvSpPr>
        <p:spPr>
          <a:xfrm>
            <a:off x="3209221" y="4165599"/>
            <a:ext cx="2725558" cy="584775"/>
          </a:xfrm>
          <a:prstGeom prst="rect">
            <a:avLst/>
          </a:prstGeom>
          <a:noFill/>
        </p:spPr>
        <p:txBody>
          <a:bodyPr wrap="square" rtlCol="0">
            <a:spAutoFit/>
          </a:bodyPr>
          <a:lstStyle/>
          <a:p>
            <a:r>
              <a:rPr lang="en-US" sz="3200" i="1" dirty="0" err="1">
                <a:solidFill>
                  <a:schemeClr val="bg1"/>
                </a:solidFill>
                <a:latin typeface="Times New Roman" panose="02020603050405020304" pitchFamily="18" charset="0"/>
                <a:cs typeface="Times New Roman" panose="02020603050405020304" pitchFamily="18" charset="0"/>
              </a:rPr>
              <a:t>agōnizomai-er</a:t>
            </a:r>
            <a:endParaRPr lang="en-US" sz="3200" dirty="0">
              <a:solidFill>
                <a:schemeClr val="bg1"/>
              </a:solidFill>
              <a:latin typeface="+mj-lt"/>
            </a:endParaRPr>
          </a:p>
        </p:txBody>
      </p:sp>
      <p:sp>
        <p:nvSpPr>
          <p:cNvPr id="7" name="TextBox 6">
            <a:extLst>
              <a:ext uri="{FF2B5EF4-FFF2-40B4-BE49-F238E27FC236}">
                <a16:creationId xmlns:a16="http://schemas.microsoft.com/office/drawing/2014/main" id="{A579CABB-0FB6-407D-86F6-4C0D58294C47}"/>
              </a:ext>
            </a:extLst>
          </p:cNvPr>
          <p:cNvSpPr txBox="1"/>
          <p:nvPr/>
        </p:nvSpPr>
        <p:spPr>
          <a:xfrm>
            <a:off x="436282" y="2181418"/>
            <a:ext cx="8271436" cy="584775"/>
          </a:xfrm>
          <a:prstGeom prst="rect">
            <a:avLst/>
          </a:prstGeom>
          <a:noFill/>
        </p:spPr>
        <p:txBody>
          <a:bodyPr wrap="square" rtlCol="0">
            <a:spAutoFit/>
          </a:bodyPr>
          <a:lstStyle/>
          <a:p>
            <a:r>
              <a:rPr lang="en-US" sz="3200" dirty="0">
                <a:solidFill>
                  <a:schemeClr val="accent4">
                    <a:lumMod val="60000"/>
                    <a:lumOff val="40000"/>
                  </a:schemeClr>
                </a:solidFill>
              </a:rPr>
              <a:t>fight</a:t>
            </a:r>
            <a:r>
              <a:rPr lang="en-US" sz="3200" dirty="0"/>
              <a:t> ~ </a:t>
            </a:r>
            <a:r>
              <a:rPr lang="en-US" sz="3200" i="1" dirty="0" err="1">
                <a:solidFill>
                  <a:schemeClr val="accent4">
                    <a:lumMod val="60000"/>
                    <a:lumOff val="40000"/>
                  </a:schemeClr>
                </a:solidFill>
                <a:latin typeface="Times New Roman" panose="02020603050405020304" pitchFamily="18" charset="0"/>
                <a:cs typeface="Times New Roman" panose="02020603050405020304" pitchFamily="18" charset="0"/>
              </a:rPr>
              <a:t>agōn</a:t>
            </a:r>
            <a:r>
              <a:rPr lang="en-US" sz="3200" i="1" dirty="0"/>
              <a:t> – “I contended well”</a:t>
            </a:r>
            <a:endParaRPr lang="en-US" sz="3200" dirty="0"/>
          </a:p>
        </p:txBody>
      </p:sp>
    </p:spTree>
    <p:extLst>
      <p:ext uri="{BB962C8B-B14F-4D97-AF65-F5344CB8AC3E}">
        <p14:creationId xmlns:p14="http://schemas.microsoft.com/office/powerpoint/2010/main" val="243784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7000"/>
                                  </p:stCondLst>
                                  <p:childTnLst>
                                    <p:cmd type="call" cmd="playFrom(0.0)">
                                      <p:cBhvr>
                                        <p:cTn id="6" dur="16183" fill="hold"/>
                                        <p:tgtEl>
                                          <p:spTgt spid="3"/>
                                        </p:tgtEl>
                                      </p:cBhvr>
                                    </p:cmd>
                                  </p:childTnLst>
                                </p:cTn>
                              </p:par>
                              <p:par>
                                <p:cTn id="7" presetID="10" presetClass="entr" presetSubtype="0" fill="hold" grpId="0" nodeType="withEffect">
                                  <p:stCondLst>
                                    <p:cond delay="11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0" presetClass="exit" presetSubtype="0" fill="hold" grpId="1" nodeType="withEffect">
                                  <p:stCondLst>
                                    <p:cond delay="1400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0" nodeType="withEffect">
                                  <p:stCondLst>
                                    <p:cond delay="0"/>
                                  </p:stCondLst>
                                  <p:childTnLst>
                                    <p:animClr clrSpc="rgb" dir="cw">
                                      <p:cBhvr override="childStyle">
                                        <p:cTn id="19" dur="500" fill="hold"/>
                                        <p:tgtEl>
                                          <p:spTgt spid="5"/>
                                        </p:tgtEl>
                                        <p:attrNameLst>
                                          <p:attrName>style.color</p:attrName>
                                        </p:attrNameLst>
                                      </p:cBhvr>
                                      <p:to>
                                        <a:schemeClr val="accent2"/>
                                      </p:to>
                                    </p:animClr>
                                  </p:childTnLst>
                                </p:cTn>
                              </p:par>
                              <p:par>
                                <p:cTn id="20" presetID="3" presetClass="emph" presetSubtype="2" fill="hold" grpId="0" nodeType="withEffect">
                                  <p:stCondLst>
                                    <p:cond delay="0"/>
                                  </p:stCondLst>
                                  <p:childTnLst>
                                    <p:animClr clrSpc="rgb" dir="cw">
                                      <p:cBhvr override="childStyle">
                                        <p:cTn id="21" dur="500" fill="hold"/>
                                        <p:tgtEl>
                                          <p:spTgt spid="2"/>
                                        </p:tgtEl>
                                        <p:attrNameLst>
                                          <p:attrName>style.color</p:attrName>
                                        </p:attrNameLst>
                                      </p:cBhvr>
                                      <p:to>
                                        <a:schemeClr val="accent2"/>
                                      </p:to>
                                    </p:animClr>
                                  </p:childTnLst>
                                </p:cTn>
                              </p:par>
                              <p:par>
                                <p:cTn id="22" presetID="1" presetClass="emph" presetSubtype="2" fill="hold" nodeType="withEffect">
                                  <p:stCondLst>
                                    <p:cond delay="0"/>
                                  </p:stCondLst>
                                  <p:childTnLst>
                                    <p:animClr clrSpc="rgb" dir="cw">
                                      <p:cBhvr>
                                        <p:cTn id="23" dur="500" fill="hold"/>
                                        <p:tgtEl>
                                          <p:spTgt spid="6"/>
                                        </p:tgtEl>
                                        <p:attrNameLst>
                                          <p:attrName>fillcolor</p:attrName>
                                        </p:attrNameLst>
                                      </p:cBhvr>
                                      <p:to>
                                        <a:schemeClr val="accent2"/>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26" fill="hold" display="0">
                  <p:stCondLst>
                    <p:cond delay="indefinite"/>
                  </p:stCondLst>
                </p:cTn>
                <p:tgtEl>
                  <p:spTgt spid="3"/>
                </p:tgtEl>
              </p:cMediaNode>
            </p:video>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3"/>
                                        </p:tgtEl>
                                      </p:cBhvr>
                                    </p:cmd>
                                  </p:childTnLst>
                                </p:cTn>
                              </p:par>
                            </p:childTnLst>
                          </p:cTn>
                        </p:par>
                      </p:childTnLst>
                    </p:cTn>
                  </p:par>
                </p:childTnLst>
              </p:cTn>
              <p:nextCondLst>
                <p:cond evt="onClick" delay="0">
                  <p:tgtEl>
                    <p:spTgt spid="3"/>
                  </p:tgtEl>
                </p:cond>
              </p:nextCondLst>
            </p:seq>
          </p:childTnLst>
        </p:cTn>
      </p:par>
    </p:tnLst>
    <p:bldLst>
      <p:bldP spid="5" grpId="0"/>
      <p:bldP spid="2" grpId="0"/>
      <p:bldP spid="4" grpId="0"/>
      <p:bldP spid="4" grpId="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pic>
        <p:nvPicPr>
          <p:cNvPr id="13" name="Picture 12">
            <a:extLst>
              <a:ext uri="{FF2B5EF4-FFF2-40B4-BE49-F238E27FC236}">
                <a16:creationId xmlns:a16="http://schemas.microsoft.com/office/drawing/2014/main" id="{050D85E1-BF84-43FA-A52E-17BCAA1E668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74539" y="1264514"/>
            <a:ext cx="3864387" cy="5152516"/>
          </a:xfrm>
          <a:prstGeom prst="rect">
            <a:avLst/>
          </a:prstGeom>
        </p:spPr>
      </p:pic>
      <p:grpSp>
        <p:nvGrpSpPr>
          <p:cNvPr id="1034" name="Group 1033">
            <a:extLst>
              <a:ext uri="{FF2B5EF4-FFF2-40B4-BE49-F238E27FC236}">
                <a16:creationId xmlns:a16="http://schemas.microsoft.com/office/drawing/2014/main" id="{3FA3C0F2-B9AB-4AD3-9F29-12867CBD00AB}"/>
              </a:ext>
            </a:extLst>
          </p:cNvPr>
          <p:cNvGrpSpPr/>
          <p:nvPr/>
        </p:nvGrpSpPr>
        <p:grpSpPr>
          <a:xfrm>
            <a:off x="5473440" y="1049630"/>
            <a:ext cx="2743200" cy="2751438"/>
            <a:chOff x="5473440" y="1049630"/>
            <a:chExt cx="2743200" cy="2751438"/>
          </a:xfrm>
        </p:grpSpPr>
        <p:sp>
          <p:nvSpPr>
            <p:cNvPr id="1033" name="Oval 1032">
              <a:extLst>
                <a:ext uri="{FF2B5EF4-FFF2-40B4-BE49-F238E27FC236}">
                  <a16:creationId xmlns:a16="http://schemas.microsoft.com/office/drawing/2014/main" id="{23B47D93-87EE-48F8-B8E4-E819654E1710}"/>
                </a:ext>
              </a:extLst>
            </p:cNvPr>
            <p:cNvSpPr/>
            <p:nvPr/>
          </p:nvSpPr>
          <p:spPr>
            <a:xfrm>
              <a:off x="5473440" y="1049630"/>
              <a:ext cx="2743200" cy="2751438"/>
            </a:xfrm>
            <a:prstGeom prst="ellipse">
              <a:avLst/>
            </a:prstGeom>
            <a:solidFill>
              <a:schemeClr val="bg2">
                <a:lumMod val="10000"/>
              </a:schemeClr>
            </a:solidFill>
            <a:ln>
              <a:noFill/>
            </a:ln>
            <a:scene3d>
              <a:camera prst="orthographicFront"/>
              <a:lightRig rig="threePt" dir="t"/>
            </a:scene3d>
            <a:sp3d>
              <a:bevelT w="158750" h="1206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FD71E30E-0028-46CE-9150-B9BC681740A4}"/>
                </a:ext>
              </a:extLst>
            </p:cNvPr>
            <p:cNvGrpSpPr/>
            <p:nvPr/>
          </p:nvGrpSpPr>
          <p:grpSpPr>
            <a:xfrm>
              <a:off x="5606281" y="1095781"/>
              <a:ext cx="2490611" cy="2702812"/>
              <a:chOff x="5687199" y="1403279"/>
              <a:chExt cx="2490611" cy="2702812"/>
            </a:xfrm>
          </p:grpSpPr>
          <p:pic>
            <p:nvPicPr>
              <p:cNvPr id="1026" name="Picture 2" descr="Related image">
                <a:extLst>
                  <a:ext uri="{FF2B5EF4-FFF2-40B4-BE49-F238E27FC236}">
                    <a16:creationId xmlns:a16="http://schemas.microsoft.com/office/drawing/2014/main" id="{4276A712-4C46-4260-A7C2-C8A33DD77C0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24324" y1="27835" x2="22780" y2="53608"/>
                            <a14:backgroundMark x1="22780" y1="53608" x2="22394" y2="53608"/>
                            <a14:backgroundMark x1="76062" y1="29381" x2="77606" y2="51031"/>
                          </a14:backgroundRemoval>
                        </a14:imgEffect>
                      </a14:imgLayer>
                    </a14:imgProps>
                  </a:ext>
                  <a:ext uri="{28A0092B-C50C-407E-A947-70E740481C1C}">
                    <a14:useLocalDpi xmlns:a14="http://schemas.microsoft.com/office/drawing/2010/main" val="0"/>
                  </a:ext>
                </a:extLst>
              </a:blip>
              <a:srcRect l="27094" t="10606" r="25808" b="21160"/>
              <a:stretch/>
            </p:blipFill>
            <p:spPr bwMode="auto">
              <a:xfrm>
                <a:off x="5687199" y="1403279"/>
                <a:ext cx="2490611" cy="270281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641C9037-40B2-4210-B152-8A6EDB36F12F}"/>
                  </a:ext>
                </a:extLst>
              </p:cNvPr>
              <p:cNvSpPr/>
              <p:nvPr/>
            </p:nvSpPr>
            <p:spPr>
              <a:xfrm>
                <a:off x="6332113" y="2202287"/>
                <a:ext cx="1159098" cy="1051775"/>
              </a:xfrm>
              <a:prstGeom prst="roundRect">
                <a:avLst>
                  <a:gd name="adj" fmla="val 12177"/>
                </a:avLst>
              </a:prstGeom>
              <a:blipFill dpi="0" rotWithShape="1">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848DFBF3-DD29-452E-A12D-491F0E240927}"/>
                  </a:ext>
                </a:extLst>
              </p:cNvPr>
              <p:cNvSpPr txBox="1"/>
              <p:nvPr/>
            </p:nvSpPr>
            <p:spPr>
              <a:xfrm>
                <a:off x="6417972" y="2301025"/>
                <a:ext cx="1026017" cy="935865"/>
              </a:xfrm>
              <a:prstGeom prst="rect">
                <a:avLst/>
              </a:prstGeom>
              <a:noFill/>
            </p:spPr>
            <p:txBody>
              <a:bodyPr wrap="square" rtlCol="0">
                <a:prstTxWarp prst="textStop">
                  <a:avLst/>
                </a:prstTxWarp>
                <a:spAutoFit/>
              </a:bodyPr>
              <a:lstStyle/>
              <a:p>
                <a:pPr algn="ctr"/>
                <a:r>
                  <a:rPr lang="en-US" sz="3200" dirty="0">
                    <a:solidFill>
                      <a:schemeClr val="bg2">
                        <a:lumMod val="10000"/>
                      </a:schemeClr>
                    </a:solidFill>
                    <a:latin typeface="Bandstand" panose="00000400000000000000" pitchFamily="2" charset="0"/>
                  </a:rPr>
                  <a:t>FGF</a:t>
                </a:r>
              </a:p>
            </p:txBody>
          </p:sp>
        </p:grpSp>
      </p:grpSp>
      <p:cxnSp>
        <p:nvCxnSpPr>
          <p:cNvPr id="1027" name="Straight Connector 1026">
            <a:extLst>
              <a:ext uri="{FF2B5EF4-FFF2-40B4-BE49-F238E27FC236}">
                <a16:creationId xmlns:a16="http://schemas.microsoft.com/office/drawing/2014/main" id="{D8028788-ABE5-4885-AE6A-A3DD8242225F}"/>
              </a:ext>
            </a:extLst>
          </p:cNvPr>
          <p:cNvCxnSpPr>
            <a:cxnSpLocks/>
          </p:cNvCxnSpPr>
          <p:nvPr/>
        </p:nvCxnSpPr>
        <p:spPr>
          <a:xfrm flipH="1">
            <a:off x="4232137" y="3010237"/>
            <a:ext cx="1432289" cy="833480"/>
          </a:xfrm>
          <a:prstGeom prst="line">
            <a:avLst/>
          </a:prstGeom>
          <a:ln w="76200" cap="rnd">
            <a:solidFill>
              <a:schemeClr val="accent4">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30" name="TextBox 1029">
            <a:extLst>
              <a:ext uri="{FF2B5EF4-FFF2-40B4-BE49-F238E27FC236}">
                <a16:creationId xmlns:a16="http://schemas.microsoft.com/office/drawing/2014/main" id="{18F4B829-1FEA-471C-AB7B-B1BD2193D1D4}"/>
              </a:ext>
            </a:extLst>
          </p:cNvPr>
          <p:cNvSpPr txBox="1"/>
          <p:nvPr/>
        </p:nvSpPr>
        <p:spPr>
          <a:xfrm>
            <a:off x="5300284" y="3738520"/>
            <a:ext cx="3115433" cy="1569660"/>
          </a:xfrm>
          <a:prstGeom prst="rect">
            <a:avLst/>
          </a:prstGeom>
          <a:noFill/>
        </p:spPr>
        <p:txBody>
          <a:bodyPr wrap="square" rtlCol="0">
            <a:spAutoFit/>
          </a:bodyPr>
          <a:lstStyle/>
          <a:p>
            <a:pPr algn="ctr"/>
            <a:r>
              <a:rPr lang="en-US" sz="3200" dirty="0">
                <a:solidFill>
                  <a:schemeClr val="bg1"/>
                </a:solidFill>
                <a:latin typeface="+mj-lt"/>
              </a:rPr>
              <a:t>“Fighting the Good Fight” World </a:t>
            </a:r>
            <a:r>
              <a:rPr lang="en-US" sz="3200" dirty="0" err="1">
                <a:solidFill>
                  <a:schemeClr val="bg1"/>
                </a:solidFill>
                <a:latin typeface="+mj-lt"/>
              </a:rPr>
              <a:t>Champeen</a:t>
            </a:r>
            <a:endParaRPr lang="en-US" sz="3200" dirty="0">
              <a:solidFill>
                <a:schemeClr val="bg1"/>
              </a:solidFill>
              <a:latin typeface="+mj-lt"/>
            </a:endParaRPr>
          </a:p>
        </p:txBody>
      </p:sp>
      <p:grpSp>
        <p:nvGrpSpPr>
          <p:cNvPr id="1032" name="Group 1031">
            <a:extLst>
              <a:ext uri="{FF2B5EF4-FFF2-40B4-BE49-F238E27FC236}">
                <a16:creationId xmlns:a16="http://schemas.microsoft.com/office/drawing/2014/main" id="{2E8FD9E3-36D9-4033-9509-204CAC1D60F3}"/>
              </a:ext>
            </a:extLst>
          </p:cNvPr>
          <p:cNvGrpSpPr/>
          <p:nvPr/>
        </p:nvGrpSpPr>
        <p:grpSpPr>
          <a:xfrm>
            <a:off x="3345274" y="3185370"/>
            <a:ext cx="940647" cy="1873306"/>
            <a:chOff x="3345274" y="3185370"/>
            <a:chExt cx="940647" cy="1873306"/>
          </a:xfrm>
        </p:grpSpPr>
        <p:grpSp>
          <p:nvGrpSpPr>
            <p:cNvPr id="1024" name="Group 1023">
              <a:extLst>
                <a:ext uri="{FF2B5EF4-FFF2-40B4-BE49-F238E27FC236}">
                  <a16:creationId xmlns:a16="http://schemas.microsoft.com/office/drawing/2014/main" id="{8BA5F0AE-56D9-4A69-907C-FA105F0D4B7C}"/>
                </a:ext>
              </a:extLst>
            </p:cNvPr>
            <p:cNvGrpSpPr/>
            <p:nvPr/>
          </p:nvGrpSpPr>
          <p:grpSpPr>
            <a:xfrm>
              <a:off x="3349165" y="3185370"/>
              <a:ext cx="936756" cy="1700156"/>
              <a:chOff x="3656661" y="3171126"/>
              <a:chExt cx="936756" cy="1700156"/>
            </a:xfrm>
          </p:grpSpPr>
          <p:pic>
            <p:nvPicPr>
              <p:cNvPr id="3" name="Picture 2">
                <a:extLst>
                  <a:ext uri="{FF2B5EF4-FFF2-40B4-BE49-F238E27FC236}">
                    <a16:creationId xmlns:a16="http://schemas.microsoft.com/office/drawing/2014/main" id="{5F473D09-4DCE-4D75-8B21-8187FDEADE8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244" b="89916" l="2008" r="89960">
                            <a14:foregroundMark x1="6307" y1="48280" x2="6827" y2="61345"/>
                            <a14:foregroundMark x1="2008" y1="42017" x2="3213" y2="63025"/>
                            <a14:foregroundMark x1="6101" y1="33142" x2="22088" y2="34454"/>
                            <a14:foregroundMark x1="34491" y1="29735" x2="35341" y2="29412"/>
                            <a14:foregroundMark x1="27627" y1="32346" x2="28012" y2="32200"/>
                            <a14:foregroundMark x1="22088" y1="34454" x2="27376" y2="32442"/>
                            <a14:foregroundMark x1="36948" y1="26891" x2="56627" y2="19328"/>
                            <a14:foregroundMark x1="64623" y1="26764" x2="64690" y2="26826"/>
                            <a14:foregroundMark x1="56627" y1="19328" x2="60561" y2="22987"/>
                            <a14:foregroundMark x1="63454" y1="75630" x2="42972" y2="81513"/>
                            <a14:foregroundMark x1="42972" y1="81513" x2="36145" y2="74790"/>
                            <a14:backgroundMark x1="33333" y1="27731" x2="29317" y2="28571"/>
                            <a14:backgroundMark x1="34137" y1="28571" x2="26908" y2="28571"/>
                            <a14:backgroundMark x1="27309" y1="30252" x2="27309" y2="30252"/>
                            <a14:backgroundMark x1="27711" y1="30252" x2="27711" y2="30252"/>
                            <a14:backgroundMark x1="27309" y1="32773" x2="27711" y2="31933"/>
                            <a14:backgroundMark x1="4819" y1="29412" x2="402" y2="31092"/>
                            <a14:backgroundMark x1="64659" y1="26891" x2="67068" y2="30252"/>
                            <a14:backgroundMark x1="63855" y1="21849" x2="64257" y2="26891"/>
                            <a14:backgroundMark x1="33333" y1="30252" x2="33333" y2="30252"/>
                            <a14:backgroundMark x1="33735" y1="31092" x2="33735" y2="31092"/>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6389262" flipH="1">
                <a:off x="3274961" y="3552826"/>
                <a:ext cx="1700156" cy="936756"/>
              </a:xfrm>
              <a:prstGeom prst="rect">
                <a:avLst/>
              </a:prstGeom>
            </p:spPr>
          </p:pic>
          <p:grpSp>
            <p:nvGrpSpPr>
              <p:cNvPr id="31" name="Group 30">
                <a:extLst>
                  <a:ext uri="{FF2B5EF4-FFF2-40B4-BE49-F238E27FC236}">
                    <a16:creationId xmlns:a16="http://schemas.microsoft.com/office/drawing/2014/main" id="{AD9F76CA-BC11-42B2-AEA7-49F814775F87}"/>
                  </a:ext>
                </a:extLst>
              </p:cNvPr>
              <p:cNvGrpSpPr/>
              <p:nvPr/>
            </p:nvGrpSpPr>
            <p:grpSpPr>
              <a:xfrm rot="16883730">
                <a:off x="3728962" y="3621612"/>
                <a:ext cx="727880" cy="848768"/>
                <a:chOff x="5990300" y="4152798"/>
                <a:chExt cx="727880" cy="848768"/>
              </a:xfrm>
            </p:grpSpPr>
            <p:pic>
              <p:nvPicPr>
                <p:cNvPr id="28" name="Picture 2" descr="Related image">
                  <a:extLst>
                    <a:ext uri="{FF2B5EF4-FFF2-40B4-BE49-F238E27FC236}">
                      <a16:creationId xmlns:a16="http://schemas.microsoft.com/office/drawing/2014/main" id="{92A9A174-457F-49F1-8C10-479BEEFA033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24324" y1="27835" x2="22780" y2="53608"/>
                              <a14:backgroundMark x1="22780" y1="53608" x2="22394" y2="53608"/>
                              <a14:backgroundMark x1="76062" y1="29381" x2="77606" y2="51031"/>
                            </a14:backgroundRemoval>
                          </a14:imgEffect>
                        </a14:imgLayer>
                      </a14:imgProps>
                    </a:ext>
                    <a:ext uri="{28A0092B-C50C-407E-A947-70E740481C1C}">
                      <a14:useLocalDpi xmlns:a14="http://schemas.microsoft.com/office/drawing/2010/main" val="0"/>
                    </a:ext>
                  </a:extLst>
                </a:blip>
                <a:srcRect l="27094" t="10606" r="25808" b="21160"/>
                <a:stretch/>
              </p:blipFill>
              <p:spPr bwMode="auto">
                <a:xfrm rot="170254">
                  <a:off x="5990300" y="4152798"/>
                  <a:ext cx="727880" cy="84876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Rounded Corners 28">
                  <a:extLst>
                    <a:ext uri="{FF2B5EF4-FFF2-40B4-BE49-F238E27FC236}">
                      <a16:creationId xmlns:a16="http://schemas.microsoft.com/office/drawing/2014/main" id="{EBE721F8-91A3-4ECA-AFDC-F01529863A0F}"/>
                    </a:ext>
                  </a:extLst>
                </p:cNvPr>
                <p:cNvSpPr/>
                <p:nvPr/>
              </p:nvSpPr>
              <p:spPr>
                <a:xfrm rot="170254">
                  <a:off x="6179195" y="4403420"/>
                  <a:ext cx="338745" cy="330291"/>
                </a:xfrm>
                <a:prstGeom prst="roundRect">
                  <a:avLst>
                    <a:gd name="adj" fmla="val 12177"/>
                  </a:avLst>
                </a:prstGeom>
                <a:blipFill dpi="0" rotWithShape="1">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E0B974E-A1D7-45AF-B03D-34A3FC8E8AE5}"/>
                    </a:ext>
                  </a:extLst>
                </p:cNvPr>
                <p:cNvSpPr txBox="1"/>
                <p:nvPr/>
              </p:nvSpPr>
              <p:spPr>
                <a:xfrm rot="170254">
                  <a:off x="6205296" y="4486754"/>
                  <a:ext cx="289210" cy="153888"/>
                </a:xfrm>
                <a:prstGeom prst="rect">
                  <a:avLst/>
                </a:prstGeom>
                <a:noFill/>
              </p:spPr>
              <p:txBody>
                <a:bodyPr wrap="square" rtlCol="0">
                  <a:prstTxWarp prst="textStop">
                    <a:avLst/>
                  </a:prstTxWarp>
                  <a:spAutoFit/>
                </a:bodyPr>
                <a:lstStyle/>
                <a:p>
                  <a:pPr algn="ctr"/>
                  <a:r>
                    <a:rPr lang="en-US" sz="400" dirty="0">
                      <a:solidFill>
                        <a:schemeClr val="bg2">
                          <a:lumMod val="10000"/>
                        </a:schemeClr>
                      </a:solidFill>
                      <a:latin typeface="Bandstand" panose="00000400000000000000" pitchFamily="2" charset="0"/>
                    </a:rPr>
                    <a:t>FGF</a:t>
                  </a:r>
                </a:p>
              </p:txBody>
            </p:sp>
          </p:grpSp>
        </p:grpSp>
        <p:sp>
          <p:nvSpPr>
            <p:cNvPr id="1031" name="Freeform: Shape 1030">
              <a:extLst>
                <a:ext uri="{FF2B5EF4-FFF2-40B4-BE49-F238E27FC236}">
                  <a16:creationId xmlns:a16="http://schemas.microsoft.com/office/drawing/2014/main" id="{4162B30C-1497-4D07-BB93-26B2D8CCEAD4}"/>
                </a:ext>
              </a:extLst>
            </p:cNvPr>
            <p:cNvSpPr/>
            <p:nvPr/>
          </p:nvSpPr>
          <p:spPr>
            <a:xfrm>
              <a:off x="3345274" y="4745097"/>
              <a:ext cx="361245" cy="313579"/>
            </a:xfrm>
            <a:custGeom>
              <a:avLst/>
              <a:gdLst>
                <a:gd name="connsiteX0" fmla="*/ 0 w 264662"/>
                <a:gd name="connsiteY0" fmla="*/ 0 h 195674"/>
                <a:gd name="connsiteX1" fmla="*/ 80277 w 264662"/>
                <a:gd name="connsiteY1" fmla="*/ 57699 h 195674"/>
                <a:gd name="connsiteX2" fmla="*/ 164316 w 264662"/>
                <a:gd name="connsiteY2" fmla="*/ 136721 h 195674"/>
                <a:gd name="connsiteX3" fmla="*/ 211981 w 264662"/>
                <a:gd name="connsiteY3" fmla="*/ 195674 h 195674"/>
                <a:gd name="connsiteX4" fmla="*/ 264662 w 264662"/>
                <a:gd name="connsiteY4" fmla="*/ 95328 h 195674"/>
                <a:gd name="connsiteX5" fmla="*/ 0 w 264662"/>
                <a:gd name="connsiteY5" fmla="*/ 0 h 195674"/>
                <a:gd name="connsiteX0" fmla="*/ 0 w 264662"/>
                <a:gd name="connsiteY0" fmla="*/ 0 h 216997"/>
                <a:gd name="connsiteX1" fmla="*/ 80277 w 264662"/>
                <a:gd name="connsiteY1" fmla="*/ 57699 h 216997"/>
                <a:gd name="connsiteX2" fmla="*/ 164316 w 264662"/>
                <a:gd name="connsiteY2" fmla="*/ 136721 h 216997"/>
                <a:gd name="connsiteX3" fmla="*/ 228288 w 264662"/>
                <a:gd name="connsiteY3" fmla="*/ 216997 h 216997"/>
                <a:gd name="connsiteX4" fmla="*/ 264662 w 264662"/>
                <a:gd name="connsiteY4" fmla="*/ 95328 h 216997"/>
                <a:gd name="connsiteX5" fmla="*/ 0 w 264662"/>
                <a:gd name="connsiteY5" fmla="*/ 0 h 216997"/>
                <a:gd name="connsiteX0" fmla="*/ 0 w 264662"/>
                <a:gd name="connsiteY0" fmla="*/ 0 h 219506"/>
                <a:gd name="connsiteX1" fmla="*/ 80277 w 264662"/>
                <a:gd name="connsiteY1" fmla="*/ 57699 h 219506"/>
                <a:gd name="connsiteX2" fmla="*/ 164316 w 264662"/>
                <a:gd name="connsiteY2" fmla="*/ 136721 h 219506"/>
                <a:gd name="connsiteX3" fmla="*/ 240831 w 264662"/>
                <a:gd name="connsiteY3" fmla="*/ 219506 h 219506"/>
                <a:gd name="connsiteX4" fmla="*/ 264662 w 264662"/>
                <a:gd name="connsiteY4" fmla="*/ 95328 h 219506"/>
                <a:gd name="connsiteX5" fmla="*/ 0 w 264662"/>
                <a:gd name="connsiteY5" fmla="*/ 0 h 21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662" h="219506">
                  <a:moveTo>
                    <a:pt x="0" y="0"/>
                  </a:moveTo>
                  <a:lnTo>
                    <a:pt x="80277" y="57699"/>
                  </a:lnTo>
                  <a:lnTo>
                    <a:pt x="164316" y="136721"/>
                  </a:lnTo>
                  <a:lnTo>
                    <a:pt x="240831" y="219506"/>
                  </a:lnTo>
                  <a:lnTo>
                    <a:pt x="264662" y="95328"/>
                  </a:lnTo>
                  <a:lnTo>
                    <a:pt x="0" y="0"/>
                  </a:lnTo>
                  <a:close/>
                </a:path>
              </a:pathLst>
            </a:custGeom>
            <a:blipFill dpi="0" rotWithShape="1">
              <a:blip r:embed="rId12">
                <a:extLst>
                  <a:ext uri="{28A0092B-C50C-407E-A947-70E740481C1C}">
                    <a14:useLocalDpi xmlns:a14="http://schemas.microsoft.com/office/drawing/2010/main" val="0"/>
                  </a:ext>
                </a:extLst>
              </a:blip>
              <a:srcRect/>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60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1000"/>
                                  </p:stCondLst>
                                  <p:childTnLst>
                                    <p:set>
                                      <p:cBhvr>
                                        <p:cTn id="10" dur="1" fill="hold">
                                          <p:stCondLst>
                                            <p:cond delay="0"/>
                                          </p:stCondLst>
                                        </p:cTn>
                                        <p:tgtEl>
                                          <p:spTgt spid="1032"/>
                                        </p:tgtEl>
                                        <p:attrNameLst>
                                          <p:attrName>style.visibility</p:attrName>
                                        </p:attrNameLst>
                                      </p:cBhvr>
                                      <p:to>
                                        <p:strVal val="visible"/>
                                      </p:to>
                                    </p:set>
                                    <p:animEffect transition="in" filter="wipe(up)">
                                      <p:cBhvr>
                                        <p:cTn id="11" dur="500"/>
                                        <p:tgtEl>
                                          <p:spTgt spid="103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down)">
                                      <p:cBhvr>
                                        <p:cTn id="15" dur="500"/>
                                        <p:tgtEl>
                                          <p:spTgt spid="1027"/>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fade">
                                      <p:cBhvr>
                                        <p:cTn id="19" dur="500"/>
                                        <p:tgtEl>
                                          <p:spTgt spid="1034"/>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030">
                                            <p:txEl>
                                              <p:pRg st="0" end="0"/>
                                            </p:txEl>
                                          </p:spTgt>
                                        </p:tgtEl>
                                        <p:attrNameLst>
                                          <p:attrName>style.visibility</p:attrName>
                                        </p:attrNameLst>
                                      </p:cBhvr>
                                      <p:to>
                                        <p:strVal val="visible"/>
                                      </p:to>
                                    </p:set>
                                    <p:animEffect transition="in" filter="fade">
                                      <p:cBhvr>
                                        <p:cTn id="23" dur="500"/>
                                        <p:tgtEl>
                                          <p:spTgt spid="10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E78952-79EF-4CBE-B706-6BD2E1033E64}"/>
              </a:ext>
            </a:extLst>
          </p:cNvPr>
          <p:cNvSpPr txBox="1"/>
          <p:nvPr/>
        </p:nvSpPr>
        <p:spPr>
          <a:xfrm>
            <a:off x="824813" y="5238136"/>
            <a:ext cx="4298079" cy="892552"/>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“All my possessions for a moment of time.”</a:t>
            </a:r>
            <a:endParaRPr lang="en-US" sz="2600" dirty="0">
              <a:solidFill>
                <a:schemeClr val="bg1"/>
              </a:solidFill>
              <a:latin typeface="+mj-lt"/>
            </a:endParaRPr>
          </a:p>
        </p:txBody>
      </p:sp>
      <p:pic>
        <p:nvPicPr>
          <p:cNvPr id="1026" name="Picture 2" descr="https://vignette.wikia.nocookie.net/althistory/images/3/3a/Julian-the-apostate-1-sized.jpg/revision/latest?cb=20100716031133">
            <a:extLst>
              <a:ext uri="{FF2B5EF4-FFF2-40B4-BE49-F238E27FC236}">
                <a16:creationId xmlns:a16="http://schemas.microsoft.com/office/drawing/2014/main" id="{3131C11F-1594-44F8-82DC-2EB82BE8A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60459">
            <a:off x="5828704" y="856239"/>
            <a:ext cx="1857768" cy="2511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76E86C7-7B5D-4CE7-B754-78F7C7DCB22C}"/>
              </a:ext>
            </a:extLst>
          </p:cNvPr>
          <p:cNvSpPr txBox="1"/>
          <p:nvPr/>
        </p:nvSpPr>
        <p:spPr>
          <a:xfrm>
            <a:off x="2420470" y="1512047"/>
            <a:ext cx="3807011" cy="892552"/>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             “You have won, O Galilean.”</a:t>
            </a:r>
            <a:endParaRPr lang="en-US" sz="2600" dirty="0">
              <a:solidFill>
                <a:schemeClr val="bg1"/>
              </a:solidFill>
              <a:latin typeface="+mj-lt"/>
            </a:endParaRPr>
          </a:p>
        </p:txBody>
      </p:sp>
      <p:pic>
        <p:nvPicPr>
          <p:cNvPr id="2052" name="Picture 4" descr="Related image">
            <a:extLst>
              <a:ext uri="{FF2B5EF4-FFF2-40B4-BE49-F238E27FC236}">
                <a16:creationId xmlns:a16="http://schemas.microsoft.com/office/drawing/2014/main" id="{4FB8053D-4F01-4722-AD58-0101D448F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7580">
            <a:off x="4555350" y="3610907"/>
            <a:ext cx="2676446" cy="21254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pic>
        <p:nvPicPr>
          <p:cNvPr id="2050" name="Picture 2" descr="Image result for charles darwin">
            <a:extLst>
              <a:ext uri="{FF2B5EF4-FFF2-40B4-BE49-F238E27FC236}">
                <a16:creationId xmlns:a16="http://schemas.microsoft.com/office/drawing/2014/main" id="{62AC366E-CB31-4FEF-8D9B-A1911335847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298" r="22451"/>
          <a:stretch/>
        </p:blipFill>
        <p:spPr bwMode="auto">
          <a:xfrm rot="190202" flipH="1">
            <a:off x="924282" y="2002750"/>
            <a:ext cx="2063371" cy="2852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2303BB-305D-491B-8774-7188075C978C}"/>
              </a:ext>
            </a:extLst>
          </p:cNvPr>
          <p:cNvSpPr txBox="1"/>
          <p:nvPr/>
        </p:nvSpPr>
        <p:spPr>
          <a:xfrm>
            <a:off x="2616033" y="2540443"/>
            <a:ext cx="3372985" cy="892552"/>
          </a:xfrm>
          <a:prstGeom prst="rect">
            <a:avLst/>
          </a:prstGeom>
          <a:noFill/>
        </p:spPr>
        <p:txBody>
          <a:bodyPr wrap="square" rtlCol="0">
            <a:spAutoFit/>
          </a:bodyPr>
          <a:lstStyle/>
          <a:p>
            <a:r>
              <a:rPr lang="en-US" sz="2600" dirty="0">
                <a:solidFill>
                  <a:schemeClr val="accent4">
                    <a:lumMod val="60000"/>
                    <a:lumOff val="40000"/>
                  </a:schemeClr>
                </a:solidFill>
                <a:effectLst>
                  <a:outerShdw blurRad="38100" dist="38100" dir="2700000" algn="tl">
                    <a:srgbClr val="000000">
                      <a:alpha val="43137"/>
                    </a:srgbClr>
                  </a:outerShdw>
                </a:effectLst>
              </a:rPr>
              <a:t>Charles Darwin (d. 1886) ~</a:t>
            </a:r>
            <a:endParaRPr lang="en-US" sz="2600"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92B6ACE1-83C8-42ED-9842-4CA68ACCDD9F}"/>
              </a:ext>
            </a:extLst>
          </p:cNvPr>
          <p:cNvSpPr txBox="1"/>
          <p:nvPr/>
        </p:nvSpPr>
        <p:spPr>
          <a:xfrm>
            <a:off x="771211" y="4815254"/>
            <a:ext cx="4044134" cy="492443"/>
          </a:xfrm>
          <a:prstGeom prst="rect">
            <a:avLst/>
          </a:prstGeom>
          <a:noFill/>
        </p:spPr>
        <p:txBody>
          <a:bodyPr wrap="square" rtlCol="0">
            <a:spAutoFit/>
          </a:bodyPr>
          <a:lstStyle/>
          <a:p>
            <a:r>
              <a:rPr lang="en-US" sz="2600" dirty="0">
                <a:solidFill>
                  <a:schemeClr val="accent4">
                    <a:lumMod val="60000"/>
                    <a:lumOff val="40000"/>
                  </a:schemeClr>
                </a:solidFill>
                <a:effectLst>
                  <a:outerShdw blurRad="38100" dist="38100" dir="2700000" algn="tl">
                    <a:srgbClr val="000000">
                      <a:alpha val="43137"/>
                    </a:srgbClr>
                  </a:outerShdw>
                </a:effectLst>
              </a:rPr>
              <a:t>Queen Elizabeth I (d. 1603) ~</a:t>
            </a:r>
            <a:endParaRPr lang="en-US" sz="26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CB4C796-D789-4AF9-A7B2-8C01B0E986D5}"/>
              </a:ext>
            </a:extLst>
          </p:cNvPr>
          <p:cNvSpPr txBox="1"/>
          <p:nvPr/>
        </p:nvSpPr>
        <p:spPr>
          <a:xfrm>
            <a:off x="2422252" y="1150570"/>
            <a:ext cx="4190496" cy="892552"/>
          </a:xfrm>
          <a:prstGeom prst="rect">
            <a:avLst/>
          </a:prstGeom>
          <a:noFill/>
        </p:spPr>
        <p:txBody>
          <a:bodyPr wrap="square" rtlCol="0">
            <a:spAutoFit/>
          </a:bodyPr>
          <a:lstStyle/>
          <a:p>
            <a:r>
              <a:rPr lang="en-US" sz="2600" dirty="0">
                <a:solidFill>
                  <a:schemeClr val="accent4">
                    <a:lumMod val="60000"/>
                    <a:lumOff val="40000"/>
                  </a:schemeClr>
                </a:solidFill>
                <a:effectLst>
                  <a:outerShdw blurRad="38100" dist="38100" dir="2700000" algn="tl">
                    <a:srgbClr val="000000">
                      <a:alpha val="43137"/>
                    </a:srgbClr>
                  </a:outerShdw>
                </a:effectLst>
              </a:rPr>
              <a:t>Julian the Apostate (d. AD 363) ~</a:t>
            </a:r>
            <a:endParaRPr lang="en-US" sz="26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453B9CAE-3896-4A25-B378-6C584E2D8787}"/>
              </a:ext>
            </a:extLst>
          </p:cNvPr>
          <p:cNvSpPr txBox="1"/>
          <p:nvPr/>
        </p:nvSpPr>
        <p:spPr>
          <a:xfrm>
            <a:off x="2617694" y="2941304"/>
            <a:ext cx="3496235" cy="892552"/>
          </a:xfrm>
          <a:prstGeom prst="rect">
            <a:avLst/>
          </a:prstGeom>
          <a:noFill/>
        </p:spPr>
        <p:txBody>
          <a:bodyPr wrap="square" rtlCol="0">
            <a:spAutoFit/>
          </a:bodyPr>
          <a:lstStyle/>
          <a:p>
            <a:r>
              <a:rPr lang="en-US" sz="2600" dirty="0">
                <a:effectLst>
                  <a:outerShdw blurRad="38100" dist="38100" dir="2700000" algn="tl">
                    <a:srgbClr val="000000">
                      <a:alpha val="43137"/>
                    </a:srgbClr>
                  </a:outerShdw>
                </a:effectLst>
              </a:rPr>
              <a:t>              “I am not the least afraid to die.”</a:t>
            </a:r>
            <a:endParaRPr lang="en-US" sz="2600" dirty="0">
              <a:solidFill>
                <a:schemeClr val="bg1"/>
              </a:solidFill>
              <a:latin typeface="+mj-lt"/>
            </a:endParaRPr>
          </a:p>
        </p:txBody>
      </p:sp>
    </p:spTree>
    <p:extLst>
      <p:ext uri="{BB962C8B-B14F-4D97-AF65-F5344CB8AC3E}">
        <p14:creationId xmlns:p14="http://schemas.microsoft.com/office/powerpoint/2010/main" val="347937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500"/>
                                        <p:tgtEl>
                                          <p:spTgt spid="2050"/>
                                        </p:tgtEl>
                                      </p:cBhvr>
                                    </p:animEffect>
                                  </p:childTnLst>
                                </p:cTn>
                              </p:par>
                              <p:par>
                                <p:cTn id="22" presetID="3" presetClass="emph" presetSubtype="2" fill="hold" grpId="0" nodeType="withEffect">
                                  <p:stCondLst>
                                    <p:cond delay="0"/>
                                  </p:stCondLst>
                                  <p:childTnLst>
                                    <p:animClr clrSpc="rgb" dir="cw">
                                      <p:cBhvr override="childStyle">
                                        <p:cTn id="23" dur="500" fill="hold"/>
                                        <p:tgtEl>
                                          <p:spTgt spid="5"/>
                                        </p:tgtEl>
                                        <p:attrNameLst>
                                          <p:attrName>style.color</p:attrName>
                                        </p:attrNameLst>
                                      </p:cBhvr>
                                      <p:to>
                                        <a:schemeClr val="accent2"/>
                                      </p:to>
                                    </p:animClr>
                                  </p:childTnLst>
                                </p:cTn>
                              </p:par>
                              <p:par>
                                <p:cTn id="24" presetID="3" presetClass="emph" presetSubtype="2" fill="hold" grpId="1" nodeType="withEffect">
                                  <p:stCondLst>
                                    <p:cond delay="0"/>
                                  </p:stCondLst>
                                  <p:childTnLst>
                                    <p:animClr clrSpc="rgb" dir="cw">
                                      <p:cBhvr override="childStyle">
                                        <p:cTn id="25" dur="500" fill="hold"/>
                                        <p:tgtEl>
                                          <p:spTgt spid="6"/>
                                        </p:tgtEl>
                                        <p:attrNameLst>
                                          <p:attrName>style.color</p:attrName>
                                        </p:attrNameLst>
                                      </p:cBhvr>
                                      <p:to>
                                        <a:schemeClr val="accent2"/>
                                      </p:to>
                                    </p:animClr>
                                  </p:childTnLst>
                                </p:cTn>
                              </p:par>
                              <p:par>
                                <p:cTn id="26" presetID="9" presetClass="emph" presetSubtype="0" nodeType="withEffect">
                                  <p:stCondLst>
                                    <p:cond delay="0"/>
                                  </p:stCondLst>
                                  <p:childTnLst>
                                    <p:set>
                                      <p:cBhvr>
                                        <p:cTn id="27" dur="indefinite"/>
                                        <p:tgtEl>
                                          <p:spTgt spid="1026"/>
                                        </p:tgtEl>
                                        <p:attrNameLst>
                                          <p:attrName>style.opacity</p:attrName>
                                        </p:attrNameLst>
                                      </p:cBhvr>
                                      <p:to>
                                        <p:strVal val="0.25"/>
                                      </p:to>
                                    </p:set>
                                    <p:animEffect filter="image" prLst="opacity: 0.25">
                                      <p:cBhvr rctx="IE">
                                        <p:cTn id="28" dur="indefinite"/>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2052"/>
                                        </p:tgtEl>
                                        <p:attrNameLst>
                                          <p:attrName>style.visibility</p:attrName>
                                        </p:attrNameLst>
                                      </p:cBhvr>
                                      <p:to>
                                        <p:strVal val="visible"/>
                                      </p:to>
                                    </p:set>
                                    <p:animEffect transition="in" filter="fade">
                                      <p:cBhvr>
                                        <p:cTn id="42" dur="500"/>
                                        <p:tgtEl>
                                          <p:spTgt spid="2052"/>
                                        </p:tgtEl>
                                      </p:cBhvr>
                                    </p:animEffect>
                                  </p:childTnLst>
                                </p:cTn>
                              </p:par>
                              <p:par>
                                <p:cTn id="43" presetID="3" presetClass="emph" presetSubtype="2" fill="hold" grpId="1" nodeType="withEffect">
                                  <p:stCondLst>
                                    <p:cond delay="0"/>
                                  </p:stCondLst>
                                  <p:childTnLst>
                                    <p:animClr clrSpc="rgb" dir="cw">
                                      <p:cBhvr override="childStyle">
                                        <p:cTn id="44" dur="500" fill="hold"/>
                                        <p:tgtEl>
                                          <p:spTgt spid="2"/>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500" fill="hold"/>
                                        <p:tgtEl>
                                          <p:spTgt spid="7"/>
                                        </p:tgtEl>
                                        <p:attrNameLst>
                                          <p:attrName>style.color</p:attrName>
                                        </p:attrNameLst>
                                      </p:cBhvr>
                                      <p:to>
                                        <a:schemeClr val="accent2"/>
                                      </p:to>
                                    </p:animClr>
                                  </p:childTnLst>
                                </p:cTn>
                              </p:par>
                              <p:par>
                                <p:cTn id="47" presetID="9" presetClass="emph" presetSubtype="0" nodeType="withEffect">
                                  <p:stCondLst>
                                    <p:cond delay="0"/>
                                  </p:stCondLst>
                                  <p:childTnLst>
                                    <p:set>
                                      <p:cBhvr>
                                        <p:cTn id="48" dur="indefinite"/>
                                        <p:tgtEl>
                                          <p:spTgt spid="2050"/>
                                        </p:tgtEl>
                                        <p:attrNameLst>
                                          <p:attrName>style.opacity</p:attrName>
                                        </p:attrNameLst>
                                      </p:cBhvr>
                                      <p:to>
                                        <p:strVal val="0.25"/>
                                      </p:to>
                                    </p:set>
                                    <p:animEffect filter="image" prLst="opacity: 0.25">
                                      <p:cBhvr rctx="IE">
                                        <p:cTn id="49" dur="indefinite"/>
                                        <p:tgtEl>
                                          <p:spTgt spid="205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6" grpId="1"/>
      <p:bldP spid="2" grpId="0"/>
      <p:bldP spid="2" grpId="1"/>
      <p:bldP spid="3" grpId="0"/>
      <p:bldP spid="5" grpId="0"/>
      <p:bldP spid="7" grpId="0"/>
      <p:bldP spid="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253584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6A4245-DD55-4C71-AD23-A1D752971E2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25598" t="32128" r="29637" b="24775"/>
          <a:stretch/>
        </p:blipFill>
        <p:spPr>
          <a:xfrm rot="21184569">
            <a:off x="4817343" y="1346594"/>
            <a:ext cx="3193808" cy="2432830"/>
          </a:xfrm>
          <a:prstGeom prst="rect">
            <a:avLst/>
          </a:prstGeom>
        </p:spPr>
      </p:pic>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
        <p:nvSpPr>
          <p:cNvPr id="5" name="TextBox 4">
            <a:extLst>
              <a:ext uri="{FF2B5EF4-FFF2-40B4-BE49-F238E27FC236}">
                <a16:creationId xmlns:a16="http://schemas.microsoft.com/office/drawing/2014/main" id="{3CB4C796-D789-4AF9-A7B2-8C01B0E986D5}"/>
              </a:ext>
            </a:extLst>
          </p:cNvPr>
          <p:cNvSpPr txBox="1"/>
          <p:nvPr/>
        </p:nvSpPr>
        <p:spPr>
          <a:xfrm>
            <a:off x="2544618" y="2099938"/>
            <a:ext cx="3015739" cy="892552"/>
          </a:xfrm>
          <a:prstGeom prst="rect">
            <a:avLst/>
          </a:prstGeom>
          <a:noFill/>
        </p:spPr>
        <p:txBody>
          <a:bodyPr wrap="square" rtlCol="0">
            <a:spAutoFit/>
          </a:bodyPr>
          <a:lstStyle/>
          <a:p>
            <a:r>
              <a:rPr lang="en-US" sz="2600" dirty="0">
                <a:solidFill>
                  <a:schemeClr val="accent4">
                    <a:lumMod val="60000"/>
                    <a:lumOff val="40000"/>
                  </a:schemeClr>
                </a:solidFill>
                <a:effectLst>
                  <a:outerShdw blurRad="38100" dist="38100" dir="2700000" algn="tl">
                    <a:srgbClr val="000000">
                      <a:alpha val="43137"/>
                    </a:srgbClr>
                  </a:outerShdw>
                </a:effectLst>
              </a:rPr>
              <a:t>Lea Etta Merrihew (d. 1993) ~</a:t>
            </a:r>
            <a:endParaRPr lang="en-US" sz="2600" dirty="0">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AB66A029-1C29-42DA-9D19-151552ED73EB}"/>
              </a:ext>
            </a:extLst>
          </p:cNvPr>
          <p:cNvSpPr txBox="1"/>
          <p:nvPr/>
        </p:nvSpPr>
        <p:spPr>
          <a:xfrm>
            <a:off x="2554939" y="2498466"/>
            <a:ext cx="3462619" cy="892552"/>
          </a:xfrm>
          <a:prstGeom prst="rect">
            <a:avLst/>
          </a:prstGeom>
          <a:noFill/>
        </p:spPr>
        <p:txBody>
          <a:bodyPr wrap="square" rtlCol="0">
            <a:spAutoFit/>
          </a:bodyPr>
          <a:lstStyle/>
          <a:p>
            <a:pPr algn="l"/>
            <a:r>
              <a:rPr lang="en-US" sz="2600" dirty="0">
                <a:solidFill>
                  <a:schemeClr val="bg1"/>
                </a:solidFill>
                <a:effectLst>
                  <a:outerShdw blurRad="38100" dist="38100" dir="2700000" algn="tl">
                    <a:srgbClr val="000000">
                      <a:alpha val="43137"/>
                    </a:srgbClr>
                  </a:outerShdw>
                </a:effectLst>
                <a:latin typeface="+mj-lt"/>
              </a:rPr>
              <a:t>                    “So many wasted years”</a:t>
            </a:r>
          </a:p>
        </p:txBody>
      </p:sp>
    </p:spTree>
    <p:extLst>
      <p:ext uri="{BB962C8B-B14F-4D97-AF65-F5344CB8AC3E}">
        <p14:creationId xmlns:p14="http://schemas.microsoft.com/office/powerpoint/2010/main" val="178847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1685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4832092"/>
          </a:xfrm>
          <a:prstGeom prst="rect">
            <a:avLst/>
          </a:prstGeom>
          <a:noFill/>
        </p:spPr>
        <p:txBody>
          <a:bodyPr wrap="square" rtlCol="0">
            <a:spAutoFit/>
          </a:bodyPr>
          <a:lstStyle/>
          <a:p>
            <a:r>
              <a:rPr lang="en-US" sz="2800" dirty="0">
                <a:solidFill>
                  <a:schemeClr val="bg1"/>
                </a:solidFill>
              </a:rPr>
              <a:t>2 Timothy 4:1–7 ~ </a:t>
            </a:r>
            <a:r>
              <a:rPr lang="en-US" sz="2800" baseline="30000" dirty="0">
                <a:solidFill>
                  <a:schemeClr val="bg1"/>
                </a:solidFill>
              </a:rPr>
              <a:t>1</a:t>
            </a:r>
            <a:r>
              <a:rPr lang="en-US" sz="2800" dirty="0">
                <a:solidFill>
                  <a:schemeClr val="bg1"/>
                </a:solidFill>
              </a:rPr>
              <a:t> </a:t>
            </a:r>
            <a:r>
              <a:rPr lang="en-US" sz="2800" dirty="0">
                <a:solidFill>
                  <a:schemeClr val="accent4">
                    <a:lumMod val="60000"/>
                    <a:lumOff val="40000"/>
                  </a:schemeClr>
                </a:solidFill>
              </a:rPr>
              <a:t>I charge </a:t>
            </a:r>
            <a:r>
              <a:rPr lang="en-US" sz="2800" i="1" dirty="0">
                <a:solidFill>
                  <a:schemeClr val="accent4">
                    <a:lumMod val="60000"/>
                    <a:lumOff val="40000"/>
                  </a:schemeClr>
                </a:solidFill>
              </a:rPr>
              <a:t>you</a:t>
            </a:r>
            <a:r>
              <a:rPr lang="en-US" sz="2800" dirty="0">
                <a:solidFill>
                  <a:schemeClr val="accent4">
                    <a:lumMod val="60000"/>
                    <a:lumOff val="40000"/>
                  </a:schemeClr>
                </a:solidFill>
              </a:rPr>
              <a:t> therefore before God and the Lord Jesus Christ, who will judge the living and the dead at His appearing and His kingdom: </a:t>
            </a:r>
            <a:r>
              <a:rPr lang="en-US" sz="2800" baseline="30000" dirty="0">
                <a:solidFill>
                  <a:schemeClr val="bg1"/>
                </a:solidFill>
              </a:rPr>
              <a:t>2</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Preach the word! Be ready in season </a:t>
            </a:r>
            <a:r>
              <a:rPr lang="en-US" sz="2800" i="1" dirty="0">
                <a:solidFill>
                  <a:schemeClr val="accent4">
                    <a:lumMod val="60000"/>
                    <a:lumOff val="40000"/>
                  </a:schemeClr>
                </a:solidFill>
              </a:rPr>
              <a:t>and</a:t>
            </a:r>
            <a:r>
              <a:rPr lang="en-US" sz="2800" dirty="0">
                <a:solidFill>
                  <a:schemeClr val="accent4">
                    <a:lumMod val="60000"/>
                    <a:lumOff val="40000"/>
                  </a:schemeClr>
                </a:solidFill>
              </a:rPr>
              <a:t> out of season. Convince, rebuke, exhort, with all longsuffering and teaching. </a:t>
            </a:r>
            <a:r>
              <a:rPr lang="en-US" sz="2800" baseline="30000" dirty="0">
                <a:solidFill>
                  <a:schemeClr val="bg1"/>
                </a:solidFill>
              </a:rPr>
              <a:t>3</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For the time will come when they will not endure sound doctrine, but according to their own desires, </a:t>
            </a:r>
            <a:r>
              <a:rPr lang="en-US" sz="2800" i="1" dirty="0">
                <a:solidFill>
                  <a:schemeClr val="accent4">
                    <a:lumMod val="60000"/>
                    <a:lumOff val="40000"/>
                  </a:schemeClr>
                </a:solidFill>
              </a:rPr>
              <a:t>because</a:t>
            </a:r>
            <a:r>
              <a:rPr lang="en-US" sz="2800" dirty="0">
                <a:solidFill>
                  <a:schemeClr val="accent4">
                    <a:lumMod val="60000"/>
                    <a:lumOff val="40000"/>
                  </a:schemeClr>
                </a:solidFill>
              </a:rPr>
              <a:t> they have itching ears, they will heap up for themselves teachers; </a:t>
            </a:r>
            <a:r>
              <a:rPr lang="en-US" sz="2800" baseline="30000" dirty="0">
                <a:solidFill>
                  <a:schemeClr val="bg1"/>
                </a:solidFill>
              </a:rPr>
              <a:t>4 </a:t>
            </a:r>
            <a:r>
              <a:rPr lang="en-US" sz="2800" dirty="0">
                <a:solidFill>
                  <a:schemeClr val="accent4">
                    <a:lumMod val="60000"/>
                    <a:lumOff val="40000"/>
                  </a:schemeClr>
                </a:solidFill>
              </a:rPr>
              <a:t>and they will turn </a:t>
            </a:r>
            <a:r>
              <a:rPr lang="en-US" sz="2800" i="1" dirty="0">
                <a:solidFill>
                  <a:schemeClr val="accent4">
                    <a:lumMod val="60000"/>
                    <a:lumOff val="40000"/>
                  </a:schemeClr>
                </a:solidFill>
              </a:rPr>
              <a:t>their</a:t>
            </a:r>
            <a:r>
              <a:rPr lang="en-US" sz="2800" dirty="0">
                <a:solidFill>
                  <a:schemeClr val="accent4">
                    <a:lumMod val="60000"/>
                    <a:lumOff val="40000"/>
                  </a:schemeClr>
                </a:solidFill>
              </a:rPr>
              <a:t> ears away from the truth, and be turned aside to fables. </a:t>
            </a:r>
            <a:endParaRPr lang="en-US" altLang="en-US" sz="2800" dirty="0">
              <a:solidFill>
                <a:schemeClr val="accent4">
                  <a:lumMod val="60000"/>
                  <a:lumOff val="40000"/>
                </a:schemeClr>
              </a:solidFill>
              <a:latin typeface="+mj-lt"/>
            </a:endParaRP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9084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E3AD43-B12C-48BB-B300-EDC87C15BA85}"/>
              </a:ext>
            </a:extLst>
          </p:cNvPr>
          <p:cNvSpPr txBox="1"/>
          <p:nvPr/>
        </p:nvSpPr>
        <p:spPr>
          <a:xfrm>
            <a:off x="457201" y="1074906"/>
            <a:ext cx="8229600" cy="2677656"/>
          </a:xfrm>
          <a:prstGeom prst="rect">
            <a:avLst/>
          </a:prstGeom>
          <a:noFill/>
        </p:spPr>
        <p:txBody>
          <a:bodyPr wrap="square" rtlCol="0">
            <a:spAutoFit/>
          </a:bodyPr>
          <a:lstStyle/>
          <a:p>
            <a:r>
              <a:rPr lang="en-US" sz="2800" dirty="0">
                <a:solidFill>
                  <a:schemeClr val="bg1"/>
                </a:solidFill>
              </a:rPr>
              <a:t>2 Timothy 4:1–7 ~ </a:t>
            </a:r>
            <a:r>
              <a:rPr lang="en-US" sz="2800" baseline="30000" dirty="0">
                <a:solidFill>
                  <a:schemeClr val="bg1"/>
                </a:solidFill>
              </a:rPr>
              <a:t>5</a:t>
            </a:r>
            <a:r>
              <a:rPr lang="en-US" sz="2800" baseline="30000" dirty="0">
                <a:solidFill>
                  <a:schemeClr val="accent4">
                    <a:lumMod val="60000"/>
                    <a:lumOff val="40000"/>
                  </a:schemeClr>
                </a:solidFill>
              </a:rPr>
              <a:t> </a:t>
            </a:r>
            <a:r>
              <a:rPr lang="en-US" sz="2800" dirty="0">
                <a:solidFill>
                  <a:schemeClr val="accent4">
                    <a:lumMod val="60000"/>
                    <a:lumOff val="40000"/>
                  </a:schemeClr>
                </a:solidFill>
              </a:rPr>
              <a:t>But you be watchful in all things, endure afflictions, do the work of an evangelist, fulfill your ministry. </a:t>
            </a:r>
            <a:r>
              <a:rPr lang="en-US" sz="2800" baseline="30000" dirty="0"/>
              <a:t>6 </a:t>
            </a:r>
            <a:r>
              <a:rPr lang="en-US" sz="2800" dirty="0">
                <a:solidFill>
                  <a:schemeClr val="accent4">
                    <a:lumMod val="60000"/>
                    <a:lumOff val="40000"/>
                  </a:schemeClr>
                </a:solidFill>
              </a:rPr>
              <a:t>For I am already being poured out as a drink offering, and the time of my departure is at hand. </a:t>
            </a:r>
            <a:r>
              <a:rPr lang="en-US" sz="2800" baseline="30000" dirty="0"/>
              <a:t>7 </a:t>
            </a:r>
            <a:r>
              <a:rPr lang="en-US" sz="2800" dirty="0">
                <a:solidFill>
                  <a:schemeClr val="accent4">
                    <a:lumMod val="60000"/>
                    <a:lumOff val="40000"/>
                  </a:schemeClr>
                </a:solidFill>
              </a:rPr>
              <a:t>I have fought the good fight, I have finished the race, I have kept the faith. </a:t>
            </a:r>
          </a:p>
        </p:txBody>
      </p:sp>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17982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5EACA0D-C392-4864-A3A4-68CCC7575880}"/>
              </a:ext>
            </a:extLst>
          </p:cNvPr>
          <p:cNvSpPr txBox="1"/>
          <p:nvPr/>
        </p:nvSpPr>
        <p:spPr>
          <a:xfrm>
            <a:off x="3511672" y="80262"/>
            <a:ext cx="3370648" cy="1107996"/>
          </a:xfrm>
          <a:prstGeom prst="rect">
            <a:avLst/>
          </a:prstGeom>
          <a:noFill/>
        </p:spPr>
        <p:txBody>
          <a:bodyPr wrap="square" rtlCol="0">
            <a:spAutoFit/>
          </a:bodyPr>
          <a:lstStyle/>
          <a:p>
            <a:r>
              <a:rPr lang="en-US" sz="6600" dirty="0">
                <a:solidFill>
                  <a:schemeClr val="bg1"/>
                </a:solidFill>
                <a:latin typeface="Return To Sender" panose="02000000000000000000" pitchFamily="2" charset="0"/>
                <a:ea typeface="Return To Sender" panose="02000000000000000000" pitchFamily="2" charset="0"/>
              </a:rPr>
              <a:t>4</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1</a:t>
            </a:r>
            <a:r>
              <a:rPr lang="en-US" sz="6600" dirty="0">
                <a:solidFill>
                  <a:schemeClr val="bg1"/>
                </a:solidFill>
                <a:latin typeface="Archistico" panose="02040802050405020203" pitchFamily="18" charset="0"/>
                <a:ea typeface="Return To Sender" panose="02000000000000000000" pitchFamily="2" charset="0"/>
              </a:rPr>
              <a:t>-</a:t>
            </a:r>
            <a:r>
              <a:rPr lang="en-US" sz="6600" dirty="0">
                <a:solidFill>
                  <a:schemeClr val="bg1"/>
                </a:solidFill>
                <a:latin typeface="Return To Sender" panose="02000000000000000000" pitchFamily="2" charset="0"/>
                <a:ea typeface="Return To Sender" panose="02000000000000000000" pitchFamily="2" charset="0"/>
              </a:rPr>
              <a:t>7 </a:t>
            </a:r>
          </a:p>
        </p:txBody>
      </p:sp>
    </p:spTree>
    <p:extLst>
      <p:ext uri="{BB962C8B-B14F-4D97-AF65-F5344CB8AC3E}">
        <p14:creationId xmlns:p14="http://schemas.microsoft.com/office/powerpoint/2010/main" val="26744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2 Timothy">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 Timothy">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a:solidFill>
              <a:schemeClr val="bg1"/>
            </a:solidFill>
            <a:latin typeface="+mj-lt"/>
          </a:defRPr>
        </a:defPPr>
      </a:lstStyle>
    </a:txDef>
  </a:objectDefaults>
  <a:extraClrSchemeLst/>
  <a:extLst>
    <a:ext uri="{05A4C25C-085E-4340-85A3-A5531E510DB2}">
      <thm15:themeFamily xmlns:thm15="http://schemas.microsoft.com/office/thememl/2012/main" name="2_Timothy.potx" id="{14124460-59F3-4DD7-895B-9BAD2F91FA7A}" vid="{AE1BD056-ADBA-4A32-A2DD-DB170442F794}"/>
    </a:ext>
  </a:extLst>
</a:theme>
</file>

<file path=docProps/app.xml><?xml version="1.0" encoding="utf-8"?>
<Properties xmlns="http://schemas.openxmlformats.org/officeDocument/2006/extended-properties" xmlns:vt="http://schemas.openxmlformats.org/officeDocument/2006/docPropsVTypes">
  <Template>2_Timothy</Template>
  <TotalTime>3019</TotalTime>
  <Words>1170</Words>
  <Application>Microsoft Office PowerPoint</Application>
  <PresentationFormat>On-screen Show (4:3)</PresentationFormat>
  <Paragraphs>167</Paragraphs>
  <Slides>40</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Edwardian Script ITC</vt:lpstr>
      <vt:lpstr>Return To Sender</vt:lpstr>
      <vt:lpstr>Times New Roman</vt:lpstr>
      <vt:lpstr>Manuscript</vt:lpstr>
      <vt:lpstr>Calibri</vt:lpstr>
      <vt:lpstr>Archistico</vt:lpstr>
      <vt:lpstr>Bandstand</vt:lpstr>
      <vt:lpstr>Eras Demi ITC</vt:lpstr>
      <vt:lpstr>Arial</vt:lpstr>
      <vt:lpstr>Cargo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12</cp:revision>
  <dcterms:created xsi:type="dcterms:W3CDTF">2019-01-24T15:50:52Z</dcterms:created>
  <dcterms:modified xsi:type="dcterms:W3CDTF">2019-01-27T14:12:56Z</dcterms:modified>
</cp:coreProperties>
</file>